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4" r:id="rId1"/>
  </p:sldMasterIdLst>
  <p:notesMasterIdLst>
    <p:notesMasterId r:id="rId12"/>
  </p:notesMasterIdLst>
  <p:sldIdLst>
    <p:sldId id="395" r:id="rId2"/>
    <p:sldId id="391" r:id="rId3"/>
    <p:sldId id="460" r:id="rId4"/>
    <p:sldId id="429" r:id="rId5"/>
    <p:sldId id="455" r:id="rId6"/>
    <p:sldId id="458" r:id="rId7"/>
    <p:sldId id="456" r:id="rId8"/>
    <p:sldId id="459" r:id="rId9"/>
    <p:sldId id="425" r:id="rId10"/>
    <p:sldId id="427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" initials="I" lastIdx="1" clrIdx="0">
    <p:extLst>
      <p:ext uri="{19B8F6BF-5375-455C-9EA6-DF929625EA0E}">
        <p15:presenceInfo xmlns:p15="http://schemas.microsoft.com/office/powerpoint/2012/main" userId="Irina" providerId="None"/>
      </p:ext>
    </p:extLst>
  </p:cmAuthor>
  <p:cmAuthor id="2" name="Вячек" initials="В" lastIdx="1" clrIdx="1">
    <p:extLst>
      <p:ext uri="{19B8F6BF-5375-455C-9EA6-DF929625EA0E}">
        <p15:presenceInfo xmlns:p15="http://schemas.microsoft.com/office/powerpoint/2012/main" userId="Вяче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DE0"/>
    <a:srgbClr val="B4D3A6"/>
    <a:srgbClr val="1BA138"/>
    <a:srgbClr val="008000"/>
    <a:srgbClr val="33CC33"/>
    <a:srgbClr val="9999FF"/>
    <a:srgbClr val="CCFFFF"/>
    <a:srgbClr val="000000"/>
    <a:srgbClr val="5F5F5F"/>
    <a:srgbClr val="74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5250" autoAdjust="0"/>
  </p:normalViewPr>
  <p:slideViewPr>
    <p:cSldViewPr>
      <p:cViewPr varScale="1">
        <p:scale>
          <a:sx n="82" d="100"/>
          <a:sy n="82" d="100"/>
        </p:scale>
        <p:origin x="787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1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10356993910861E-2"/>
          <c:y val="5.2213398959604057E-2"/>
          <c:w val="0.89125621061614246"/>
          <c:h val="0.80792926295540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ЦМтаД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Лист1!$A$2:$A$11</c:f>
              <c:numCache>
                <c:formatCode>0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xVal>
          <c:yVal>
            <c:numRef>
              <c:f>Лист1!$B$2:$B$11</c:f>
              <c:numCache>
                <c:formatCode>0</c:formatCode>
                <c:ptCount val="10"/>
                <c:pt idx="0">
                  <c:v>1319.9</c:v>
                </c:pt>
                <c:pt idx="1">
                  <c:v>1923.58</c:v>
                </c:pt>
                <c:pt idx="2">
                  <c:v>2047.03</c:v>
                </c:pt>
                <c:pt idx="3">
                  <c:v>2145.21</c:v>
                </c:pt>
                <c:pt idx="4">
                  <c:v>2309.75</c:v>
                </c:pt>
                <c:pt idx="5">
                  <c:v>2639.22</c:v>
                </c:pt>
                <c:pt idx="6">
                  <c:v>4168.37</c:v>
                </c:pt>
                <c:pt idx="7">
                  <c:v>4275.33</c:v>
                </c:pt>
                <c:pt idx="8">
                  <c:v>5232</c:v>
                </c:pt>
                <c:pt idx="9">
                  <c:v>6588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B5C-4414-B2FC-70B47192F0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Україна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Лист1!$A$2:$A$11</c:f>
              <c:numCache>
                <c:formatCode>0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xVal>
          <c:yVal>
            <c:numRef>
              <c:f>Лист1!$C$2:$C$11</c:f>
              <c:numCache>
                <c:formatCode>0</c:formatCode>
                <c:ptCount val="10"/>
                <c:pt idx="0">
                  <c:v>2370.5300000000002</c:v>
                </c:pt>
                <c:pt idx="1">
                  <c:v>2752.95</c:v>
                </c:pt>
                <c:pt idx="2">
                  <c:v>2979.46</c:v>
                </c:pt>
                <c:pt idx="3">
                  <c:v>3149.45</c:v>
                </c:pt>
                <c:pt idx="4">
                  <c:v>3661.41</c:v>
                </c:pt>
                <c:pt idx="5">
                  <c:v>4482.3500000000004</c:v>
                </c:pt>
                <c:pt idx="6">
                  <c:v>6273.45</c:v>
                </c:pt>
                <c:pt idx="7">
                  <c:v>8867.33</c:v>
                </c:pt>
                <c:pt idx="8">
                  <c:v>10504</c:v>
                </c:pt>
                <c:pt idx="9">
                  <c:v>11363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B5C-4414-B2FC-70B47192F0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  $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Лист1!$A$2:$A$11</c:f>
              <c:numCache>
                <c:formatCode>0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xVal>
          <c:yVal>
            <c:numRef>
              <c:f>Лист1!$D$2:$D$11</c:f>
              <c:numCache>
                <c:formatCode>0</c:formatCode>
                <c:ptCount val="10"/>
                <c:pt idx="0">
                  <c:v>165.19399249061328</c:v>
                </c:pt>
                <c:pt idx="1">
                  <c:v>240.74843554443052</c:v>
                </c:pt>
                <c:pt idx="2">
                  <c:v>256.19899874843554</c:v>
                </c:pt>
                <c:pt idx="3">
                  <c:v>136.03107165504122</c:v>
                </c:pt>
                <c:pt idx="4">
                  <c:v>96.239583333333329</c:v>
                </c:pt>
                <c:pt idx="5">
                  <c:v>97.065833026848097</c:v>
                </c:pt>
                <c:pt idx="6">
                  <c:v>148.49910936943354</c:v>
                </c:pt>
                <c:pt idx="7">
                  <c:v>154.39978331527627</c:v>
                </c:pt>
                <c:pt idx="8">
                  <c:v>221</c:v>
                </c:pt>
                <c:pt idx="9">
                  <c:v>235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B5C-4414-B2FC-70B47192F01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761818320"/>
        <c:axId val="1761812336"/>
      </c:scatterChart>
      <c:valAx>
        <c:axId val="17618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761812336"/>
        <c:crosses val="autoZero"/>
        <c:crossBetween val="midCat"/>
        <c:majorUnit val="1"/>
      </c:valAx>
      <c:valAx>
        <c:axId val="176181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7618183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1211158042693"/>
          <c:y val="0.1690629954810941"/>
          <c:w val="0.38090957102058187"/>
          <c:h val="9.2089794211133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  <a:scene3d>
      <a:camera prst="orthographicFront"/>
      <a:lightRig rig="threePt" dir="t"/>
    </a:scene3d>
    <a:sp3d>
      <a:bevelT prst="angle"/>
    </a:sp3d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Використання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813-4256-A75F-1C4E1B4B06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813-4256-A75F-1C4E1B4B06F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813-4256-A75F-1C4E1B4B06F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8813-4256-A75F-1C4E1B4B06FF}"/>
              </c:ext>
            </c:extLst>
          </c:dPt>
          <c:dLbls>
            <c:dLbl>
              <c:idx val="0"/>
              <c:layout>
                <c:manualLayout>
                  <c:x val="-0.1000695138811737"/>
                  <c:y val="0.106342491105489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3-4256-A75F-1C4E1B4B06FF}"/>
                </c:ext>
              </c:extLst>
            </c:dLbl>
            <c:dLbl>
              <c:idx val="1"/>
              <c:layout>
                <c:manualLayout>
                  <c:x val="-0.13327660095380348"/>
                  <c:y val="-3.85770189759588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3-4256-A75F-1C4E1B4B06FF}"/>
                </c:ext>
              </c:extLst>
            </c:dLbl>
            <c:dLbl>
              <c:idx val="2"/>
              <c:layout>
                <c:manualLayout>
                  <c:x val="0.1867176795170907"/>
                  <c:y val="8.23391130493985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3-4256-A75F-1C4E1B4B06FF}"/>
                </c:ext>
              </c:extLst>
            </c:dLbl>
            <c:dLbl>
              <c:idx val="3"/>
              <c:layout>
                <c:manualLayout>
                  <c:x val="6.2033745221724335E-2"/>
                  <c:y val="0.106130944192116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13-4256-A75F-1C4E1B4B06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Молочна кухня</c:v>
                </c:pt>
                <c:pt idx="1">
                  <c:v>Другий етап виходжування</c:v>
                </c:pt>
                <c:pt idx="2">
                  <c:v>Госп.матеріали</c:v>
                </c:pt>
                <c:pt idx="3">
                  <c:v>Обладнання, мед.меблі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311.3</c:v>
                </c:pt>
                <c:pt idx="1">
                  <c:v>839.2</c:v>
                </c:pt>
                <c:pt idx="2">
                  <c:v>906.3</c:v>
                </c:pt>
                <c:pt idx="3">
                  <c:v>239.3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13-4256-A75F-1C4E1B4B0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893616758631757E-2"/>
          <c:y val="0.87469390534609337"/>
          <c:w val="0.82373396268727339"/>
          <c:h val="0.11124359551897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E0B52-064B-4B65-99E3-5DE5C2511A0B}" type="doc">
      <dgm:prSet loTypeId="urn:microsoft.com/office/officeart/2005/8/layout/process4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4D9ABC4-44FC-46CC-A19A-2768C62553FA}">
      <dgm:prSet phldrT="[Текст]"/>
      <dgm:spPr/>
      <dgm:t>
        <a:bodyPr/>
        <a:lstStyle/>
        <a:p>
          <a:r>
            <a:rPr lang="uk-UA" dirty="0"/>
            <a:t>2017-20рр - </a:t>
          </a:r>
          <a:r>
            <a:rPr lang="uk-UA" dirty="0">
              <a:latin typeface="Arial Black" panose="020B0A04020102020204" pitchFamily="34" charset="0"/>
            </a:rPr>
            <a:t>185</a:t>
          </a:r>
          <a:endParaRPr lang="ru-RU" dirty="0">
            <a:latin typeface="Arial Black" panose="020B0A04020102020204" pitchFamily="34" charset="0"/>
          </a:endParaRPr>
        </a:p>
      </dgm:t>
    </dgm:pt>
    <dgm:pt modelId="{39E5B7E4-4053-4A15-A0D3-2FCF5148693D}" type="parTrans" cxnId="{7DB1749B-23C4-41A5-8346-3D9026E33C10}">
      <dgm:prSet/>
      <dgm:spPr/>
      <dgm:t>
        <a:bodyPr/>
        <a:lstStyle/>
        <a:p>
          <a:endParaRPr lang="ru-RU"/>
        </a:p>
      </dgm:t>
    </dgm:pt>
    <dgm:pt modelId="{64592CD3-15F8-462A-B1D0-25088C0A2A56}" type="sibTrans" cxnId="{7DB1749B-23C4-41A5-8346-3D9026E33C10}">
      <dgm:prSet/>
      <dgm:spPr/>
      <dgm:t>
        <a:bodyPr/>
        <a:lstStyle/>
        <a:p>
          <a:endParaRPr lang="ru-RU"/>
        </a:p>
      </dgm:t>
    </dgm:pt>
    <dgm:pt modelId="{78FDA68B-1493-4866-B8D7-63FF700A6D69}" type="pres">
      <dgm:prSet presAssocID="{114E0B52-064B-4B65-99E3-5DE5C2511A0B}" presName="Name0" presStyleCnt="0">
        <dgm:presLayoutVars>
          <dgm:dir/>
          <dgm:animLvl val="lvl"/>
          <dgm:resizeHandles val="exact"/>
        </dgm:presLayoutVars>
      </dgm:prSet>
      <dgm:spPr/>
    </dgm:pt>
    <dgm:pt modelId="{10E44EE1-6EF5-41E5-AA8E-F614EDC8520D}" type="pres">
      <dgm:prSet presAssocID="{C4D9ABC4-44FC-46CC-A19A-2768C62553FA}" presName="boxAndChildren" presStyleCnt="0"/>
      <dgm:spPr/>
    </dgm:pt>
    <dgm:pt modelId="{D4364A56-8D91-473A-ABE1-210C175AC958}" type="pres">
      <dgm:prSet presAssocID="{C4D9ABC4-44FC-46CC-A19A-2768C62553FA}" presName="parentTextBox" presStyleLbl="node1" presStyleIdx="0" presStyleCnt="1" custLinFactY="122677" custLinFactNeighborX="92802" custLinFactNeighborY="200000"/>
      <dgm:spPr/>
    </dgm:pt>
  </dgm:ptLst>
  <dgm:cxnLst>
    <dgm:cxn modelId="{57D04638-49CC-42B1-BA64-E1121B832982}" type="presOf" srcId="{C4D9ABC4-44FC-46CC-A19A-2768C62553FA}" destId="{D4364A56-8D91-473A-ABE1-210C175AC958}" srcOrd="0" destOrd="0" presId="urn:microsoft.com/office/officeart/2005/8/layout/process4"/>
    <dgm:cxn modelId="{E9B02D6E-A335-4DC0-886D-1196745950CD}" type="presOf" srcId="{114E0B52-064B-4B65-99E3-5DE5C2511A0B}" destId="{78FDA68B-1493-4866-B8D7-63FF700A6D69}" srcOrd="0" destOrd="0" presId="urn:microsoft.com/office/officeart/2005/8/layout/process4"/>
    <dgm:cxn modelId="{7DB1749B-23C4-41A5-8346-3D9026E33C10}" srcId="{114E0B52-064B-4B65-99E3-5DE5C2511A0B}" destId="{C4D9ABC4-44FC-46CC-A19A-2768C62553FA}" srcOrd="0" destOrd="0" parTransId="{39E5B7E4-4053-4A15-A0D3-2FCF5148693D}" sibTransId="{64592CD3-15F8-462A-B1D0-25088C0A2A56}"/>
    <dgm:cxn modelId="{EBF83682-BB9A-4348-9B30-E82004CE7BCD}" type="presParOf" srcId="{78FDA68B-1493-4866-B8D7-63FF700A6D69}" destId="{10E44EE1-6EF5-41E5-AA8E-F614EDC8520D}" srcOrd="0" destOrd="0" presId="urn:microsoft.com/office/officeart/2005/8/layout/process4"/>
    <dgm:cxn modelId="{ADCFFE23-2E37-45B8-9D38-804BC98F059B}" type="presParOf" srcId="{10E44EE1-6EF5-41E5-AA8E-F614EDC8520D}" destId="{D4364A56-8D91-473A-ABE1-210C175AC95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4E0B52-064B-4B65-99E3-5DE5C2511A0B}" type="doc">
      <dgm:prSet loTypeId="urn:microsoft.com/office/officeart/2005/8/layout/process4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AA09A63-D695-49A8-9052-7655904CB5E8}">
      <dgm:prSet phldrT="[Текст]" custT="1"/>
      <dgm:spPr/>
      <dgm:t>
        <a:bodyPr/>
        <a:lstStyle/>
        <a:p>
          <a:r>
            <a:rPr lang="uk-UA" sz="2400" dirty="0">
              <a:latin typeface="Arial Black" panose="020B0A04020102020204" pitchFamily="34" charset="0"/>
            </a:rPr>
            <a:t>85 </a:t>
          </a:r>
          <a:r>
            <a:rPr lang="uk-UA" sz="2400" dirty="0"/>
            <a:t>акушерські</a:t>
          </a:r>
        </a:p>
        <a:p>
          <a:r>
            <a:rPr lang="uk-UA" sz="2400" dirty="0">
              <a:latin typeface="Arial Black" panose="020B0A04020102020204" pitchFamily="34" charset="0"/>
            </a:rPr>
            <a:t>95 </a:t>
          </a:r>
          <a:r>
            <a:rPr lang="uk-UA" sz="2400" dirty="0"/>
            <a:t>педіатричні</a:t>
          </a:r>
          <a:endParaRPr lang="ru-RU" sz="2400" dirty="0"/>
        </a:p>
      </dgm:t>
    </dgm:pt>
    <dgm:pt modelId="{6E797E09-6B03-43D4-80F5-71B3ECA99CD6}" type="parTrans" cxnId="{325C72A3-641D-48DB-9CBF-A8497DCE2EE8}">
      <dgm:prSet/>
      <dgm:spPr/>
      <dgm:t>
        <a:bodyPr/>
        <a:lstStyle/>
        <a:p>
          <a:endParaRPr lang="ru-RU" sz="1800"/>
        </a:p>
      </dgm:t>
    </dgm:pt>
    <dgm:pt modelId="{BD5E3C5B-79B6-4012-9FC1-6D237A9C0E3A}" type="sibTrans" cxnId="{325C72A3-641D-48DB-9CBF-A8497DCE2EE8}">
      <dgm:prSet/>
      <dgm:spPr/>
      <dgm:t>
        <a:bodyPr/>
        <a:lstStyle/>
        <a:p>
          <a:endParaRPr lang="ru-RU" sz="1800"/>
        </a:p>
      </dgm:t>
    </dgm:pt>
    <dgm:pt modelId="{78FDA68B-1493-4866-B8D7-63FF700A6D69}" type="pres">
      <dgm:prSet presAssocID="{114E0B52-064B-4B65-99E3-5DE5C2511A0B}" presName="Name0" presStyleCnt="0">
        <dgm:presLayoutVars>
          <dgm:dir/>
          <dgm:animLvl val="lvl"/>
          <dgm:resizeHandles val="exact"/>
        </dgm:presLayoutVars>
      </dgm:prSet>
      <dgm:spPr/>
    </dgm:pt>
    <dgm:pt modelId="{CDAD3F67-DC0C-47C4-A45D-B5CEB13B3842}" type="pres">
      <dgm:prSet presAssocID="{0AA09A63-D695-49A8-9052-7655904CB5E8}" presName="boxAndChildren" presStyleCnt="0"/>
      <dgm:spPr/>
    </dgm:pt>
    <dgm:pt modelId="{E54569F8-A824-43D1-8D16-E58A528AFC95}" type="pres">
      <dgm:prSet presAssocID="{0AA09A63-D695-49A8-9052-7655904CB5E8}" presName="parentTextBox" presStyleLbl="node1" presStyleIdx="0" presStyleCnt="1"/>
      <dgm:spPr>
        <a:prstGeom prst="leftArrowCallout">
          <a:avLst/>
        </a:prstGeom>
      </dgm:spPr>
    </dgm:pt>
  </dgm:ptLst>
  <dgm:cxnLst>
    <dgm:cxn modelId="{735E150D-7C4D-4539-A47F-988BCD8F5A3A}" type="presOf" srcId="{0AA09A63-D695-49A8-9052-7655904CB5E8}" destId="{E54569F8-A824-43D1-8D16-E58A528AFC95}" srcOrd="0" destOrd="0" presId="urn:microsoft.com/office/officeart/2005/8/layout/process4"/>
    <dgm:cxn modelId="{D0856D49-55B1-430C-8A48-8AFE7F34199B}" type="presOf" srcId="{114E0B52-064B-4B65-99E3-5DE5C2511A0B}" destId="{78FDA68B-1493-4866-B8D7-63FF700A6D69}" srcOrd="0" destOrd="0" presId="urn:microsoft.com/office/officeart/2005/8/layout/process4"/>
    <dgm:cxn modelId="{325C72A3-641D-48DB-9CBF-A8497DCE2EE8}" srcId="{114E0B52-064B-4B65-99E3-5DE5C2511A0B}" destId="{0AA09A63-D695-49A8-9052-7655904CB5E8}" srcOrd="0" destOrd="0" parTransId="{6E797E09-6B03-43D4-80F5-71B3ECA99CD6}" sibTransId="{BD5E3C5B-79B6-4012-9FC1-6D237A9C0E3A}"/>
    <dgm:cxn modelId="{86D77DED-8FC2-40C2-9791-3BCECBDB4386}" type="presParOf" srcId="{78FDA68B-1493-4866-B8D7-63FF700A6D69}" destId="{CDAD3F67-DC0C-47C4-A45D-B5CEB13B3842}" srcOrd="0" destOrd="0" presId="urn:microsoft.com/office/officeart/2005/8/layout/process4"/>
    <dgm:cxn modelId="{7E9B0D95-14ED-4893-9F0E-60D0838B1515}" type="presParOf" srcId="{CDAD3F67-DC0C-47C4-A45D-B5CEB13B3842}" destId="{E54569F8-A824-43D1-8D16-E58A528AFC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4E0B52-064B-4B65-99E3-5DE5C2511A0B}" type="doc">
      <dgm:prSet loTypeId="urn:microsoft.com/office/officeart/2005/8/layout/process4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AA09A63-D695-49A8-9052-7655904CB5E8}">
      <dgm:prSet phldrT="[Текст]" custT="1"/>
      <dgm:spPr/>
      <dgm:t>
        <a:bodyPr/>
        <a:lstStyle/>
        <a:p>
          <a:r>
            <a:rPr lang="uk-UA" sz="2400" dirty="0">
              <a:latin typeface="Arial Black" panose="020B0A04020102020204" pitchFamily="34" charset="0"/>
            </a:rPr>
            <a:t>90 </a:t>
          </a:r>
          <a:r>
            <a:rPr lang="uk-UA" sz="2400" dirty="0"/>
            <a:t>акушерські</a:t>
          </a:r>
        </a:p>
        <a:p>
          <a:r>
            <a:rPr lang="uk-UA" sz="2400" dirty="0">
              <a:latin typeface="Arial Black" panose="020B0A04020102020204" pitchFamily="34" charset="0"/>
            </a:rPr>
            <a:t>95 </a:t>
          </a:r>
          <a:r>
            <a:rPr lang="uk-UA" sz="2400" dirty="0"/>
            <a:t>педіатричні</a:t>
          </a:r>
          <a:endParaRPr lang="ru-RU" sz="2400" dirty="0"/>
        </a:p>
      </dgm:t>
    </dgm:pt>
    <dgm:pt modelId="{6E797E09-6B03-43D4-80F5-71B3ECA99CD6}" type="parTrans" cxnId="{325C72A3-641D-48DB-9CBF-A8497DCE2EE8}">
      <dgm:prSet/>
      <dgm:spPr/>
      <dgm:t>
        <a:bodyPr/>
        <a:lstStyle/>
        <a:p>
          <a:endParaRPr lang="ru-RU" sz="1800"/>
        </a:p>
      </dgm:t>
    </dgm:pt>
    <dgm:pt modelId="{BD5E3C5B-79B6-4012-9FC1-6D237A9C0E3A}" type="sibTrans" cxnId="{325C72A3-641D-48DB-9CBF-A8497DCE2EE8}">
      <dgm:prSet/>
      <dgm:spPr/>
      <dgm:t>
        <a:bodyPr/>
        <a:lstStyle/>
        <a:p>
          <a:endParaRPr lang="ru-RU" sz="1800"/>
        </a:p>
      </dgm:t>
    </dgm:pt>
    <dgm:pt modelId="{78FDA68B-1493-4866-B8D7-63FF700A6D69}" type="pres">
      <dgm:prSet presAssocID="{114E0B52-064B-4B65-99E3-5DE5C2511A0B}" presName="Name0" presStyleCnt="0">
        <dgm:presLayoutVars>
          <dgm:dir/>
          <dgm:animLvl val="lvl"/>
          <dgm:resizeHandles val="exact"/>
        </dgm:presLayoutVars>
      </dgm:prSet>
      <dgm:spPr/>
    </dgm:pt>
    <dgm:pt modelId="{CDAD3F67-DC0C-47C4-A45D-B5CEB13B3842}" type="pres">
      <dgm:prSet presAssocID="{0AA09A63-D695-49A8-9052-7655904CB5E8}" presName="boxAndChildren" presStyleCnt="0"/>
      <dgm:spPr/>
    </dgm:pt>
    <dgm:pt modelId="{E54569F8-A824-43D1-8D16-E58A528AFC95}" type="pres">
      <dgm:prSet presAssocID="{0AA09A63-D695-49A8-9052-7655904CB5E8}" presName="parentTextBox" presStyleLbl="node1" presStyleIdx="0" presStyleCnt="1"/>
      <dgm:spPr>
        <a:prstGeom prst="leftArrowCallout">
          <a:avLst/>
        </a:prstGeom>
      </dgm:spPr>
    </dgm:pt>
  </dgm:ptLst>
  <dgm:cxnLst>
    <dgm:cxn modelId="{AEB2BD92-D60A-4B79-BB67-18093C03FD35}" type="presOf" srcId="{0AA09A63-D695-49A8-9052-7655904CB5E8}" destId="{E54569F8-A824-43D1-8D16-E58A528AFC95}" srcOrd="0" destOrd="0" presId="urn:microsoft.com/office/officeart/2005/8/layout/process4"/>
    <dgm:cxn modelId="{CF67329D-7D7F-4EF5-B027-281F017267F0}" type="presOf" srcId="{114E0B52-064B-4B65-99E3-5DE5C2511A0B}" destId="{78FDA68B-1493-4866-B8D7-63FF700A6D69}" srcOrd="0" destOrd="0" presId="urn:microsoft.com/office/officeart/2005/8/layout/process4"/>
    <dgm:cxn modelId="{325C72A3-641D-48DB-9CBF-A8497DCE2EE8}" srcId="{114E0B52-064B-4B65-99E3-5DE5C2511A0B}" destId="{0AA09A63-D695-49A8-9052-7655904CB5E8}" srcOrd="0" destOrd="0" parTransId="{6E797E09-6B03-43D4-80F5-71B3ECA99CD6}" sibTransId="{BD5E3C5B-79B6-4012-9FC1-6D237A9C0E3A}"/>
    <dgm:cxn modelId="{69EF9027-89E4-45A9-86AB-F8587E88FA21}" type="presParOf" srcId="{78FDA68B-1493-4866-B8D7-63FF700A6D69}" destId="{CDAD3F67-DC0C-47C4-A45D-B5CEB13B3842}" srcOrd="0" destOrd="0" presId="urn:microsoft.com/office/officeart/2005/8/layout/process4"/>
    <dgm:cxn modelId="{D3638821-1B03-4901-A257-6B2F08DF5089}" type="presParOf" srcId="{CDAD3F67-DC0C-47C4-A45D-B5CEB13B3842}" destId="{E54569F8-A824-43D1-8D16-E58A528AFC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4E0B52-064B-4B65-99E3-5DE5C2511A0B}" type="doc">
      <dgm:prSet loTypeId="urn:microsoft.com/office/officeart/2005/8/layout/process4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4D9ABC4-44FC-46CC-A19A-2768C62553FA}">
      <dgm:prSet phldrT="[Текст]"/>
      <dgm:spPr/>
      <dgm:t>
        <a:bodyPr/>
        <a:lstStyle/>
        <a:p>
          <a:r>
            <a:rPr lang="uk-UA" b="1" dirty="0"/>
            <a:t>2017-19рр –</a:t>
          </a:r>
          <a:r>
            <a:rPr lang="uk-UA" dirty="0"/>
            <a:t> </a:t>
          </a:r>
          <a:r>
            <a:rPr lang="uk-UA" dirty="0">
              <a:latin typeface="Arial Black" panose="020B0A04020102020204" pitchFamily="34" charset="0"/>
            </a:rPr>
            <a:t>175</a:t>
          </a:r>
          <a:endParaRPr lang="ru-RU" dirty="0">
            <a:latin typeface="Arial Black" panose="020B0A04020102020204" pitchFamily="34" charset="0"/>
          </a:endParaRPr>
        </a:p>
      </dgm:t>
    </dgm:pt>
    <dgm:pt modelId="{39E5B7E4-4053-4A15-A0D3-2FCF5148693D}" type="parTrans" cxnId="{7DB1749B-23C4-41A5-8346-3D9026E33C10}">
      <dgm:prSet/>
      <dgm:spPr/>
      <dgm:t>
        <a:bodyPr/>
        <a:lstStyle/>
        <a:p>
          <a:endParaRPr lang="ru-RU"/>
        </a:p>
      </dgm:t>
    </dgm:pt>
    <dgm:pt modelId="{64592CD3-15F8-462A-B1D0-25088C0A2A56}" type="sibTrans" cxnId="{7DB1749B-23C4-41A5-8346-3D9026E33C10}">
      <dgm:prSet/>
      <dgm:spPr/>
      <dgm:t>
        <a:bodyPr/>
        <a:lstStyle/>
        <a:p>
          <a:endParaRPr lang="ru-RU"/>
        </a:p>
      </dgm:t>
    </dgm:pt>
    <dgm:pt modelId="{013C3585-A2D7-4FB1-A79A-CB87A14CFCE8}">
      <dgm:prSet phldrT="[Текст]"/>
      <dgm:spPr/>
      <dgm:t>
        <a:bodyPr/>
        <a:lstStyle/>
        <a:p>
          <a:r>
            <a:rPr lang="ru-RU" dirty="0">
              <a:latin typeface="Arial Black" panose="020B0A04020102020204" pitchFamily="34" charset="0"/>
            </a:rPr>
            <a:t> з10.2020</a:t>
          </a:r>
          <a:r>
            <a:rPr lang="en-US" dirty="0">
              <a:latin typeface="Arial Black" panose="020B0A04020102020204" pitchFamily="34" charset="0"/>
            </a:rPr>
            <a:t> – </a:t>
          </a:r>
          <a:r>
            <a:rPr lang="ru-RU" dirty="0">
              <a:latin typeface="Arial Black" panose="020B0A04020102020204" pitchFamily="34" charset="0"/>
            </a:rPr>
            <a:t>180</a:t>
          </a:r>
          <a:r>
            <a:rPr lang="en-US" dirty="0">
              <a:latin typeface="Arial Black" panose="020B0A04020102020204" pitchFamily="34" charset="0"/>
            </a:rPr>
            <a:t> </a:t>
          </a:r>
          <a:endParaRPr lang="ru-RU" dirty="0">
            <a:latin typeface="Arial Black" panose="020B0A04020102020204" pitchFamily="34" charset="0"/>
          </a:endParaRPr>
        </a:p>
      </dgm:t>
    </dgm:pt>
    <dgm:pt modelId="{1027B26D-C607-4017-AB58-7AFC30584305}" type="parTrans" cxnId="{E726A8D9-21DA-4D49-92F0-AA16A08B988E}">
      <dgm:prSet/>
      <dgm:spPr/>
      <dgm:t>
        <a:bodyPr/>
        <a:lstStyle/>
        <a:p>
          <a:endParaRPr lang="uk-UA"/>
        </a:p>
      </dgm:t>
    </dgm:pt>
    <dgm:pt modelId="{C6F227FB-9DDA-4708-B400-06F580B3F6C4}" type="sibTrans" cxnId="{E726A8D9-21DA-4D49-92F0-AA16A08B988E}">
      <dgm:prSet/>
      <dgm:spPr/>
      <dgm:t>
        <a:bodyPr/>
        <a:lstStyle/>
        <a:p>
          <a:endParaRPr lang="uk-UA"/>
        </a:p>
      </dgm:t>
    </dgm:pt>
    <dgm:pt modelId="{78FDA68B-1493-4866-B8D7-63FF700A6D69}" type="pres">
      <dgm:prSet presAssocID="{114E0B52-064B-4B65-99E3-5DE5C2511A0B}" presName="Name0" presStyleCnt="0">
        <dgm:presLayoutVars>
          <dgm:dir/>
          <dgm:animLvl val="lvl"/>
          <dgm:resizeHandles val="exact"/>
        </dgm:presLayoutVars>
      </dgm:prSet>
      <dgm:spPr/>
    </dgm:pt>
    <dgm:pt modelId="{0E60D833-45E4-4C72-BBD9-08F1F28072F2}" type="pres">
      <dgm:prSet presAssocID="{013C3585-A2D7-4FB1-A79A-CB87A14CFCE8}" presName="boxAndChildren" presStyleCnt="0"/>
      <dgm:spPr/>
    </dgm:pt>
    <dgm:pt modelId="{E896DF17-85A9-47B8-8E12-2D669151D701}" type="pres">
      <dgm:prSet presAssocID="{013C3585-A2D7-4FB1-A79A-CB87A14CFCE8}" presName="parentTextBox" presStyleLbl="node1" presStyleIdx="0" presStyleCnt="2"/>
      <dgm:spPr/>
    </dgm:pt>
    <dgm:pt modelId="{8FB7A066-9BDA-4132-840D-2A3DF608236D}" type="pres">
      <dgm:prSet presAssocID="{64592CD3-15F8-462A-B1D0-25088C0A2A56}" presName="sp" presStyleCnt="0"/>
      <dgm:spPr/>
    </dgm:pt>
    <dgm:pt modelId="{D0118367-62D7-4DD1-9D09-50D9352C7EC0}" type="pres">
      <dgm:prSet presAssocID="{C4D9ABC4-44FC-46CC-A19A-2768C62553FA}" presName="arrowAndChildren" presStyleCnt="0"/>
      <dgm:spPr/>
    </dgm:pt>
    <dgm:pt modelId="{870765D3-0314-4049-A1FD-FD9FD60746ED}" type="pres">
      <dgm:prSet presAssocID="{C4D9ABC4-44FC-46CC-A19A-2768C62553FA}" presName="parentTextArrow" presStyleLbl="node1" presStyleIdx="1" presStyleCnt="2"/>
      <dgm:spPr/>
    </dgm:pt>
  </dgm:ptLst>
  <dgm:cxnLst>
    <dgm:cxn modelId="{68B87678-3CC3-4E3A-BAD4-CB841235B74E}" type="presOf" srcId="{013C3585-A2D7-4FB1-A79A-CB87A14CFCE8}" destId="{E896DF17-85A9-47B8-8E12-2D669151D701}" srcOrd="0" destOrd="0" presId="urn:microsoft.com/office/officeart/2005/8/layout/process4"/>
    <dgm:cxn modelId="{C981CA7F-55D9-4F1E-BCE3-AA7C0305ECBB}" type="presOf" srcId="{114E0B52-064B-4B65-99E3-5DE5C2511A0B}" destId="{78FDA68B-1493-4866-B8D7-63FF700A6D69}" srcOrd="0" destOrd="0" presId="urn:microsoft.com/office/officeart/2005/8/layout/process4"/>
    <dgm:cxn modelId="{7DB1749B-23C4-41A5-8346-3D9026E33C10}" srcId="{114E0B52-064B-4B65-99E3-5DE5C2511A0B}" destId="{C4D9ABC4-44FC-46CC-A19A-2768C62553FA}" srcOrd="0" destOrd="0" parTransId="{39E5B7E4-4053-4A15-A0D3-2FCF5148693D}" sibTransId="{64592CD3-15F8-462A-B1D0-25088C0A2A56}"/>
    <dgm:cxn modelId="{D936489D-3EDB-4044-A57F-68B19D45BB74}" type="presOf" srcId="{C4D9ABC4-44FC-46CC-A19A-2768C62553FA}" destId="{870765D3-0314-4049-A1FD-FD9FD60746ED}" srcOrd="0" destOrd="0" presId="urn:microsoft.com/office/officeart/2005/8/layout/process4"/>
    <dgm:cxn modelId="{E726A8D9-21DA-4D49-92F0-AA16A08B988E}" srcId="{114E0B52-064B-4B65-99E3-5DE5C2511A0B}" destId="{013C3585-A2D7-4FB1-A79A-CB87A14CFCE8}" srcOrd="1" destOrd="0" parTransId="{1027B26D-C607-4017-AB58-7AFC30584305}" sibTransId="{C6F227FB-9DDA-4708-B400-06F580B3F6C4}"/>
    <dgm:cxn modelId="{78B30C03-154C-409B-A0BC-ED8E770E6FA5}" type="presParOf" srcId="{78FDA68B-1493-4866-B8D7-63FF700A6D69}" destId="{0E60D833-45E4-4C72-BBD9-08F1F28072F2}" srcOrd="0" destOrd="0" presId="urn:microsoft.com/office/officeart/2005/8/layout/process4"/>
    <dgm:cxn modelId="{547E163C-D56A-4997-ACBD-9E08F5E61C59}" type="presParOf" srcId="{0E60D833-45E4-4C72-BBD9-08F1F28072F2}" destId="{E896DF17-85A9-47B8-8E12-2D669151D701}" srcOrd="0" destOrd="0" presId="urn:microsoft.com/office/officeart/2005/8/layout/process4"/>
    <dgm:cxn modelId="{3741822D-D6B9-486F-8C53-7D4D1D6BE601}" type="presParOf" srcId="{78FDA68B-1493-4866-B8D7-63FF700A6D69}" destId="{8FB7A066-9BDA-4132-840D-2A3DF608236D}" srcOrd="1" destOrd="0" presId="urn:microsoft.com/office/officeart/2005/8/layout/process4"/>
    <dgm:cxn modelId="{DF7780BE-B9A2-4C70-80D0-EA9662664F6C}" type="presParOf" srcId="{78FDA68B-1493-4866-B8D7-63FF700A6D69}" destId="{D0118367-62D7-4DD1-9D09-50D9352C7EC0}" srcOrd="2" destOrd="0" presId="urn:microsoft.com/office/officeart/2005/8/layout/process4"/>
    <dgm:cxn modelId="{CA21C87D-E1C2-4ED7-896E-82C721FD2B20}" type="presParOf" srcId="{D0118367-62D7-4DD1-9D09-50D9352C7EC0}" destId="{870765D3-0314-4049-A1FD-FD9FD60746E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D61DD4-8C7C-4727-AAE2-91993B1CD5EB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CA6AC96-99C1-46C3-A3F9-89B7F3B63701}">
      <dgm:prSet phldrT="[Текст]" custT="1"/>
      <dgm:spPr/>
      <dgm:t>
        <a:bodyPr/>
        <a:lstStyle/>
        <a:p>
          <a:endParaRPr lang="ru-RU" sz="1400" dirty="0">
            <a:solidFill>
              <a:schemeClr val="bg1"/>
            </a:solidFill>
            <a:effectLst/>
          </a:endParaRPr>
        </a:p>
      </dgm:t>
    </dgm:pt>
    <dgm:pt modelId="{BC4E8A6D-A452-48ED-BF8A-97CA47586D25}" type="parTrans" cxnId="{BAAD98DA-E09D-4829-B0F7-5322C385518B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5BAB51DE-4BAE-4E5F-97FD-CAE7B28D67D9}" type="sibTrans" cxnId="{BAAD98DA-E09D-4829-B0F7-5322C385518B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11F7DB50-DED2-4660-8A97-F910007F546C}">
      <dgm:prSet phldrT="[Текст]" custT="1"/>
      <dgm:spPr/>
      <dgm:t>
        <a:bodyPr/>
        <a:lstStyle/>
        <a:p>
          <a:pPr algn="ctr"/>
          <a:r>
            <a:rPr lang="uk-UA" sz="2000" b="1">
              <a:effectLst/>
            </a:rPr>
            <a:t>Медикаменти </a:t>
          </a:r>
          <a:endParaRPr lang="ru-RU" sz="2000" b="1" dirty="0">
            <a:effectLst/>
          </a:endParaRPr>
        </a:p>
      </dgm:t>
    </dgm:pt>
    <dgm:pt modelId="{DA2E9E11-2AE8-4954-B223-E94C4E963370}" type="parTrans" cxnId="{44ED6689-E9C5-43A1-8352-EC86148A83F2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685D739E-3F9F-49DD-BE8A-0FB0B4165365}" type="sibTrans" cxnId="{44ED6689-E9C5-43A1-8352-EC86148A83F2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DC99DA62-E8A2-4318-9616-F8A5215C3D32}">
      <dgm:prSet phldrT="[Текст]" custT="1"/>
      <dgm:spPr/>
      <dgm:t>
        <a:bodyPr/>
        <a:lstStyle/>
        <a:p>
          <a:pPr algn="ctr"/>
          <a:r>
            <a:rPr lang="uk-UA" sz="2000" b="1" dirty="0">
              <a:effectLst/>
            </a:rPr>
            <a:t>Харчування  </a:t>
          </a:r>
          <a:endParaRPr lang="ru-RU" sz="2000" b="1" dirty="0">
            <a:effectLst/>
          </a:endParaRPr>
        </a:p>
      </dgm:t>
    </dgm:pt>
    <dgm:pt modelId="{0BA8665C-29DF-436D-B382-2460E9F658B5}" type="parTrans" cxnId="{961F35A9-F806-4AB8-BA76-9A3A0E8A5644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4DE35767-5ED9-4780-B2FC-459632F53211}" type="sibTrans" cxnId="{961F35A9-F806-4AB8-BA76-9A3A0E8A5644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D32268C-172E-436F-A80D-A2282AA690FF}">
      <dgm:prSet phldrT="[Текст]" custT="1"/>
      <dgm:spPr/>
      <dgm:t>
        <a:bodyPr/>
        <a:lstStyle/>
        <a:p>
          <a:pPr algn="ctr"/>
          <a:r>
            <a:rPr lang="uk-UA" sz="2000" b="1" dirty="0">
              <a:effectLst/>
            </a:rPr>
            <a:t>Заробітна плата  </a:t>
          </a:r>
          <a:endParaRPr lang="ru-RU" sz="2000" b="1" dirty="0">
            <a:effectLst/>
          </a:endParaRPr>
        </a:p>
      </dgm:t>
    </dgm:pt>
    <dgm:pt modelId="{2D01A116-B7FB-4586-9BA6-0AA35063ABEE}" type="parTrans" cxnId="{1F4766F1-5EE2-4067-ABD5-108AA3208975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4EFCB94E-6035-4C64-A386-7A4F07EDF306}" type="sibTrans" cxnId="{1F4766F1-5EE2-4067-ABD5-108AA3208975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F27A3AA0-3642-47BC-8057-BC525C4A93C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400" b="1" dirty="0">
              <a:solidFill>
                <a:srgbClr val="0070C0"/>
              </a:solidFill>
              <a:effectLst/>
            </a:rPr>
            <a:t>Медична</a:t>
          </a:r>
          <a:r>
            <a:rPr lang="uk-UA" sz="2000" b="1" dirty="0">
              <a:solidFill>
                <a:srgbClr val="0070C0"/>
              </a:solidFill>
              <a:effectLst/>
            </a:rPr>
            <a:t> </a:t>
          </a:r>
          <a:r>
            <a:rPr lang="uk-UA" sz="2400" b="1" dirty="0">
              <a:solidFill>
                <a:srgbClr val="0070C0"/>
              </a:solidFill>
              <a:effectLst/>
            </a:rPr>
            <a:t>субвенція</a:t>
          </a:r>
          <a:endParaRPr lang="ru-RU" sz="2400" b="1" dirty="0">
            <a:solidFill>
              <a:srgbClr val="0070C0"/>
            </a:solidFill>
            <a:effectLst/>
          </a:endParaRPr>
        </a:p>
      </dgm:t>
    </dgm:pt>
    <dgm:pt modelId="{8B6FE5AA-CE53-4FCB-A411-AE087044F174}" type="parTrans" cxnId="{B0DDD940-49F1-478D-9FD0-E0B469ECA74F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B62A3BB6-D57E-4EB4-916A-FFAB7989CF56}" type="sibTrans" cxnId="{B0DDD940-49F1-478D-9FD0-E0B469ECA74F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63C88F28-69A6-42E7-A32D-E55BE6EAE5AC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Bahnschrift" panose="020B0502040204020203" pitchFamily="34" charset="0"/>
            </a:rPr>
            <a:t>536 800</a:t>
          </a:r>
        </a:p>
      </dgm:t>
    </dgm:pt>
    <dgm:pt modelId="{CAFAEBE9-2782-4E75-80A3-E9ECB5B45D2C}" type="parTrans" cxnId="{84A178AC-B842-4B8D-98FB-A7BA9DFB33A2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5C43B632-D39F-47F1-9FF9-7CC125E331DE}" type="sibTrans" cxnId="{84A178AC-B842-4B8D-98FB-A7BA9DFB33A2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AF89DA6-FBE7-4AD4-B7AE-6D93DE7F5F7F}">
      <dgm:prSet phldrT="[Текст]" custT="1"/>
      <dgm:spPr/>
      <dgm:t>
        <a:bodyPr/>
        <a:lstStyle/>
        <a:p>
          <a:r>
            <a:rPr lang="uk-UA" sz="2000" b="1" dirty="0">
              <a:effectLst/>
              <a:latin typeface="Bahnschrift" panose="020B0502040204020203" pitchFamily="34" charset="0"/>
            </a:rPr>
            <a:t>666 500</a:t>
          </a:r>
          <a:endParaRPr lang="ru-RU" sz="2000" b="1" dirty="0">
            <a:effectLst/>
            <a:latin typeface="Bahnschrift" panose="020B0502040204020203" pitchFamily="34" charset="0"/>
          </a:endParaRPr>
        </a:p>
      </dgm:t>
    </dgm:pt>
    <dgm:pt modelId="{E9D5F42F-9DF6-4569-913A-9125B25EF481}" type="parTrans" cxnId="{D01ECD6B-7916-4F3D-8E0F-BC06C6D681FE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7F70B64E-4FB2-4128-8D4B-52CDEE6EA565}" type="sibTrans" cxnId="{D01ECD6B-7916-4F3D-8E0F-BC06C6D681FE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3B918C5B-6C9A-4C2C-BA43-C4926CFE4B1D}">
      <dgm:prSet phldrT="[Текст]" custT="1"/>
      <dgm:spPr/>
      <dgm:t>
        <a:bodyPr/>
        <a:lstStyle/>
        <a:p>
          <a:endParaRPr lang="ru-RU" sz="1400" b="1" dirty="0">
            <a:solidFill>
              <a:schemeClr val="bg1"/>
            </a:solidFill>
            <a:effectLst/>
          </a:endParaRPr>
        </a:p>
      </dgm:t>
    </dgm:pt>
    <dgm:pt modelId="{B7BA667D-4C70-415B-8CA9-7EC4207EDC92}" type="parTrans" cxnId="{C5460668-8FB2-409D-95CB-555EFE57C55F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1B91884E-33B4-443A-82DD-1F60559AFC81}" type="sibTrans" cxnId="{C5460668-8FB2-409D-95CB-555EFE57C55F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EBE6B20A-9739-450A-ABA0-14C65ED772C2}">
      <dgm:prSet phldrT="[Текст]" custT="1"/>
      <dgm:spPr/>
      <dgm:t>
        <a:bodyPr/>
        <a:lstStyle/>
        <a:p>
          <a:endParaRPr lang="ru-RU" sz="1400" b="1" dirty="0">
            <a:solidFill>
              <a:schemeClr val="bg1"/>
            </a:solidFill>
            <a:effectLst/>
          </a:endParaRPr>
        </a:p>
      </dgm:t>
    </dgm:pt>
    <dgm:pt modelId="{1D251D17-5EA9-4CD0-957D-E684E93FF8DF}" type="parTrans" cxnId="{EAFF1ED8-85C2-4381-A855-134AB8B75027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225725B1-F80D-4392-8129-CC9A1572F25F}" type="sibTrans" cxnId="{EAFF1ED8-85C2-4381-A855-134AB8B75027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F7238DBA-60C2-49D6-9237-6D0B56AC4DB5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Bahnschrift" panose="020B0502040204020203" pitchFamily="34" charset="0"/>
            </a:rPr>
            <a:t>39 241 600</a:t>
          </a:r>
        </a:p>
      </dgm:t>
    </dgm:pt>
    <dgm:pt modelId="{F1DD901A-242F-4573-B3A0-8FB107F23F9B}" type="parTrans" cxnId="{E731DE9A-6975-465D-8DDE-FE4D9CD548CB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CAA76A1C-B76A-4CC9-B871-9AE5F085A591}" type="sibTrans" cxnId="{E731DE9A-6975-465D-8DDE-FE4D9CD548CB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EF99DE31-F84B-4A7C-B257-643AE1FFF14D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Bahnschrift" panose="020B0502040204020203" pitchFamily="34" charset="0"/>
            </a:rPr>
            <a:t>3 978 248</a:t>
          </a:r>
        </a:p>
      </dgm:t>
    </dgm:pt>
    <dgm:pt modelId="{82E9BD5B-CB67-49A3-A309-0DE58C2CF70F}" type="parTrans" cxnId="{09449EBC-F988-4324-A1CB-4753CF2D78E7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C3DFDB05-9914-49AC-AFC7-24E706041426}" type="sibTrans" cxnId="{09449EBC-F988-4324-A1CB-4753CF2D78E7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6D5E11FF-066E-45CC-8A98-C5210210147C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Bahnschrift" panose="020B0502040204020203" pitchFamily="34" charset="0"/>
            </a:rPr>
            <a:t>146 990</a:t>
          </a:r>
        </a:p>
      </dgm:t>
    </dgm:pt>
    <dgm:pt modelId="{4E7D7A63-15BE-49DE-925D-3DF1CFFF73F5}" type="parTrans" cxnId="{E97E7310-93AE-4996-86E2-EC360317E206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B008D88C-DB79-4B46-975E-6F62765BDCDE}" type="sibTrans" cxnId="{E97E7310-93AE-4996-86E2-EC360317E206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7C6B6E46-7A09-4DBC-9239-9F56CF4389A5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Bahnschrift" panose="020B0502040204020203" pitchFamily="34" charset="0"/>
            </a:rPr>
            <a:t>522 074</a:t>
          </a:r>
        </a:p>
      </dgm:t>
    </dgm:pt>
    <dgm:pt modelId="{9BCAD3E3-92EE-44E7-9758-8915D20FB4C3}" type="parTrans" cxnId="{F210A104-469F-49B3-A533-DD6A31A4511D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2917C8E5-1F2B-4416-BF9E-C6F6394A8470}" type="sibTrans" cxnId="{F210A104-469F-49B3-A533-DD6A31A4511D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E22B5B30-654E-4A7D-8292-4BF70F693AA6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2400" b="1" dirty="0" err="1">
              <a:solidFill>
                <a:srgbClr val="0070C0"/>
              </a:solidFill>
              <a:effectLst/>
            </a:rPr>
            <a:t>Статті</a:t>
          </a:r>
          <a:r>
            <a:rPr lang="ru-RU" sz="2400" b="1" dirty="0">
              <a:solidFill>
                <a:srgbClr val="0070C0"/>
              </a:solidFill>
              <a:effectLst/>
            </a:rPr>
            <a:t> </a:t>
          </a:r>
          <a:r>
            <a:rPr lang="ru-RU" sz="2400" b="1" dirty="0" err="1">
              <a:solidFill>
                <a:srgbClr val="0070C0"/>
              </a:solidFill>
              <a:effectLst/>
            </a:rPr>
            <a:t>витрат</a:t>
          </a:r>
          <a:endParaRPr lang="ru-RU" sz="2400" b="1" dirty="0">
            <a:solidFill>
              <a:srgbClr val="0070C0"/>
            </a:solidFill>
            <a:effectLst/>
          </a:endParaRPr>
        </a:p>
      </dgm:t>
    </dgm:pt>
    <dgm:pt modelId="{0AE2B140-53DD-4F09-9E10-CF9DFA23288C}" type="parTrans" cxnId="{2D7FFC3C-BDFE-47B5-87CF-423894C8D96F}">
      <dgm:prSet/>
      <dgm:spPr/>
      <dgm:t>
        <a:bodyPr/>
        <a:lstStyle/>
        <a:p>
          <a:endParaRPr lang="ru-RU" sz="1800">
            <a:effectLst/>
          </a:endParaRPr>
        </a:p>
      </dgm:t>
    </dgm:pt>
    <dgm:pt modelId="{DA0AFDE1-0127-4D0E-A337-B9FB57CAFBDD}" type="sibTrans" cxnId="{2D7FFC3C-BDFE-47B5-87CF-423894C8D96F}">
      <dgm:prSet/>
      <dgm:spPr/>
      <dgm:t>
        <a:bodyPr/>
        <a:lstStyle/>
        <a:p>
          <a:endParaRPr lang="ru-RU" sz="1800">
            <a:effectLst/>
          </a:endParaRPr>
        </a:p>
      </dgm:t>
    </dgm:pt>
    <dgm:pt modelId="{77F02AE5-DBF3-4DEA-8CFB-2A54FD020BA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400" b="1" dirty="0">
              <a:solidFill>
                <a:srgbClr val="0070C0"/>
              </a:solidFill>
              <a:effectLst/>
            </a:rPr>
            <a:t>НСЗУ</a:t>
          </a:r>
          <a:endParaRPr lang="ru-RU" sz="2400" b="1" dirty="0">
            <a:solidFill>
              <a:srgbClr val="0070C0"/>
            </a:solidFill>
            <a:effectLst/>
          </a:endParaRPr>
        </a:p>
      </dgm:t>
    </dgm:pt>
    <dgm:pt modelId="{9EC14990-7389-4E96-BB31-2624142C1724}" type="parTrans" cxnId="{4F233E9F-8EF2-43E3-A152-E201E23DBCB9}">
      <dgm:prSet/>
      <dgm:spPr/>
      <dgm:t>
        <a:bodyPr/>
        <a:lstStyle/>
        <a:p>
          <a:endParaRPr lang="ru-RU" sz="1800">
            <a:effectLst/>
          </a:endParaRPr>
        </a:p>
      </dgm:t>
    </dgm:pt>
    <dgm:pt modelId="{BF69FB6C-9DA3-44AE-93CA-6C4098D705EE}" type="sibTrans" cxnId="{4F233E9F-8EF2-43E3-A152-E201E23DBCB9}">
      <dgm:prSet/>
      <dgm:spPr/>
      <dgm:t>
        <a:bodyPr/>
        <a:lstStyle/>
        <a:p>
          <a:endParaRPr lang="ru-RU" sz="1800">
            <a:effectLst/>
          </a:endParaRPr>
        </a:p>
      </dgm:t>
    </dgm:pt>
    <dgm:pt modelId="{D8F8E57B-8A20-4DC1-A396-AD79ED16D019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Bahnschrift" panose="020B0502040204020203" pitchFamily="34" charset="0"/>
            </a:rPr>
            <a:t>1 354 100</a:t>
          </a:r>
        </a:p>
      </dgm:t>
    </dgm:pt>
    <dgm:pt modelId="{CC402AF4-D201-4E68-B069-DC7EE7DBFD7F}" type="sibTrans" cxnId="{74A4384D-76F9-43A2-AAC9-C5D81A778F0A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10644FE3-E4DE-4ACB-8680-E05D35F1994F}" type="parTrans" cxnId="{74A4384D-76F9-43A2-AAC9-C5D81A778F0A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FC179B74-1453-4C73-9DFE-E2D34970B9C8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Bahnschrift" panose="020B0502040204020203" pitchFamily="34" charset="0"/>
            </a:rPr>
            <a:t>32 184 800</a:t>
          </a:r>
        </a:p>
      </dgm:t>
    </dgm:pt>
    <dgm:pt modelId="{4CFCC45E-B80E-4499-A77F-F7C440CBF1DE}" type="sibTrans" cxnId="{2BDF1FEA-F0C2-4D6F-9C27-C424F018AAA1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1BD92C81-9796-4DA4-A70A-6350A6DDD3A3}" type="parTrans" cxnId="{2BDF1FEA-F0C2-4D6F-9C27-C424F018AAA1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C67CEEC-A532-46D8-B214-27B319ADED03}">
      <dgm:prSet phldrT="[Текст]" custT="1"/>
      <dgm:spPr/>
      <dgm:t>
        <a:bodyPr/>
        <a:lstStyle/>
        <a:p>
          <a:pPr algn="ctr"/>
          <a:r>
            <a:rPr lang="uk-UA" sz="2000" b="1" dirty="0">
              <a:effectLst/>
            </a:rPr>
            <a:t>Інші товари, послуги</a:t>
          </a:r>
          <a:endParaRPr lang="ru-RU" sz="2000" b="1" dirty="0">
            <a:effectLst/>
          </a:endParaRPr>
        </a:p>
      </dgm:t>
    </dgm:pt>
    <dgm:pt modelId="{A6EF0FB3-F434-4BF3-A362-D975EFC3DD06}" type="sibTrans" cxnId="{6F87B696-A77A-4F9D-90DA-1A33C6133567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F0AF5790-1B34-4E85-BCEA-C35709A603F0}" type="parTrans" cxnId="{6F87B696-A77A-4F9D-90DA-1A33C6133567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B241382-6515-417C-AE46-A6EC452ABBDD}" type="pres">
      <dgm:prSet presAssocID="{A1D61DD4-8C7C-4727-AAE2-91993B1CD5EB}" presName="theList" presStyleCnt="0">
        <dgm:presLayoutVars>
          <dgm:dir/>
          <dgm:animLvl val="lvl"/>
          <dgm:resizeHandles val="exact"/>
        </dgm:presLayoutVars>
      </dgm:prSet>
      <dgm:spPr/>
    </dgm:pt>
    <dgm:pt modelId="{23976AF8-1624-4A76-B899-4260400CFD77}" type="pres">
      <dgm:prSet presAssocID="{FCA6AC96-99C1-46C3-A3F9-89B7F3B63701}" presName="compNode" presStyleCnt="0"/>
      <dgm:spPr/>
    </dgm:pt>
    <dgm:pt modelId="{8B5F5B7D-0798-4594-A2C6-484684AD5918}" type="pres">
      <dgm:prSet presAssocID="{FCA6AC96-99C1-46C3-A3F9-89B7F3B63701}" presName="aNode" presStyleLbl="bgShp" presStyleIdx="0" presStyleCnt="3" custScaleX="52360" custLinFactNeighborX="1856" custLinFactNeighborY="-1341"/>
      <dgm:spPr/>
    </dgm:pt>
    <dgm:pt modelId="{0124C824-4CC9-477E-8849-24735FDFE267}" type="pres">
      <dgm:prSet presAssocID="{FCA6AC96-99C1-46C3-A3F9-89B7F3B63701}" presName="textNode" presStyleLbl="bgShp" presStyleIdx="0" presStyleCnt="3"/>
      <dgm:spPr/>
    </dgm:pt>
    <dgm:pt modelId="{6AE3FA8B-D0DD-4569-8F3E-35CB06D44DFE}" type="pres">
      <dgm:prSet presAssocID="{FCA6AC96-99C1-46C3-A3F9-89B7F3B63701}" presName="compChildNode" presStyleCnt="0"/>
      <dgm:spPr/>
    </dgm:pt>
    <dgm:pt modelId="{B24EFF2A-5630-4007-B68D-8FE05627687C}" type="pres">
      <dgm:prSet presAssocID="{FCA6AC96-99C1-46C3-A3F9-89B7F3B63701}" presName="theInnerList" presStyleCnt="0"/>
      <dgm:spPr/>
    </dgm:pt>
    <dgm:pt modelId="{17EF2C11-D074-42CF-95AD-E27E105E9306}" type="pres">
      <dgm:prSet presAssocID="{E22B5B30-654E-4A7D-8292-4BF70F693AA6}" presName="childNode" presStyleLbl="node1" presStyleIdx="0" presStyleCnt="15" custScaleX="57430" custLinFactNeighborX="592" custLinFactNeighborY="-13976">
        <dgm:presLayoutVars>
          <dgm:bulletEnabled val="1"/>
        </dgm:presLayoutVars>
      </dgm:prSet>
      <dgm:spPr/>
    </dgm:pt>
    <dgm:pt modelId="{51B28FB8-8470-4673-9236-F1F131BB1CD9}" type="pres">
      <dgm:prSet presAssocID="{E22B5B30-654E-4A7D-8292-4BF70F693AA6}" presName="aSpace2" presStyleCnt="0"/>
      <dgm:spPr/>
    </dgm:pt>
    <dgm:pt modelId="{5BF908ED-49A4-48E0-8267-B3A5F8A3AB5B}" type="pres">
      <dgm:prSet presAssocID="{0D32268C-172E-436F-A80D-A2282AA690FF}" presName="childNode" presStyleLbl="node1" presStyleIdx="1" presStyleCnt="15" custScaleX="57545" custScaleY="87679">
        <dgm:presLayoutVars>
          <dgm:bulletEnabled val="1"/>
        </dgm:presLayoutVars>
      </dgm:prSet>
      <dgm:spPr/>
    </dgm:pt>
    <dgm:pt modelId="{7F1E0C73-9C66-42E3-834D-A91E3F948468}" type="pres">
      <dgm:prSet presAssocID="{0D32268C-172E-436F-A80D-A2282AA690FF}" presName="aSpace2" presStyleCnt="0"/>
      <dgm:spPr/>
    </dgm:pt>
    <dgm:pt modelId="{027F493F-7924-438A-9E95-1694C9861BFA}" type="pres">
      <dgm:prSet presAssocID="{11F7DB50-DED2-4660-8A97-F910007F546C}" presName="childNode" presStyleLbl="node1" presStyleIdx="2" presStyleCnt="15" custScaleX="58021" custScaleY="87823">
        <dgm:presLayoutVars>
          <dgm:bulletEnabled val="1"/>
        </dgm:presLayoutVars>
      </dgm:prSet>
      <dgm:spPr/>
    </dgm:pt>
    <dgm:pt modelId="{0CD944D7-29CD-4B44-AEC1-147F3C9F6BAE}" type="pres">
      <dgm:prSet presAssocID="{11F7DB50-DED2-4660-8A97-F910007F546C}" presName="aSpace2" presStyleCnt="0"/>
      <dgm:spPr/>
    </dgm:pt>
    <dgm:pt modelId="{BC4AF511-B958-42BB-B4E9-A6DF575E2C58}" type="pres">
      <dgm:prSet presAssocID="{DC99DA62-E8A2-4318-9616-F8A5215C3D32}" presName="childNode" presStyleLbl="node1" presStyleIdx="3" presStyleCnt="15" custScaleX="57545">
        <dgm:presLayoutVars>
          <dgm:bulletEnabled val="1"/>
        </dgm:presLayoutVars>
      </dgm:prSet>
      <dgm:spPr/>
    </dgm:pt>
    <dgm:pt modelId="{C0A6F8F0-8EC3-4E17-BE01-A11FA4F5A5BA}" type="pres">
      <dgm:prSet presAssocID="{DC99DA62-E8A2-4318-9616-F8A5215C3D32}" presName="aSpace2" presStyleCnt="0"/>
      <dgm:spPr/>
    </dgm:pt>
    <dgm:pt modelId="{F40E3589-D7F2-4CEB-B443-06EFFD995954}" type="pres">
      <dgm:prSet presAssocID="{0C67CEEC-A532-46D8-B214-27B319ADED03}" presName="childNode" presStyleLbl="node1" presStyleIdx="4" presStyleCnt="15" custScaleX="57545">
        <dgm:presLayoutVars>
          <dgm:bulletEnabled val="1"/>
        </dgm:presLayoutVars>
      </dgm:prSet>
      <dgm:spPr/>
    </dgm:pt>
    <dgm:pt modelId="{28DDFDED-1D36-4D82-A42E-C2962782863D}" type="pres">
      <dgm:prSet presAssocID="{FCA6AC96-99C1-46C3-A3F9-89B7F3B63701}" presName="aSpace" presStyleCnt="0"/>
      <dgm:spPr/>
    </dgm:pt>
    <dgm:pt modelId="{CFE2A2A6-B78C-47D7-9D22-EA9DE76D6143}" type="pres">
      <dgm:prSet presAssocID="{3B918C5B-6C9A-4C2C-BA43-C4926CFE4B1D}" presName="compNode" presStyleCnt="0"/>
      <dgm:spPr/>
    </dgm:pt>
    <dgm:pt modelId="{2AAF3265-B43D-4621-A4DF-3EFB41A61B23}" type="pres">
      <dgm:prSet presAssocID="{3B918C5B-6C9A-4C2C-BA43-C4926CFE4B1D}" presName="aNode" presStyleLbl="bgShp" presStyleIdx="1" presStyleCnt="3" custScaleX="60707" custLinFactNeighborX="946" custLinFactNeighborY="103"/>
      <dgm:spPr/>
    </dgm:pt>
    <dgm:pt modelId="{B2F18737-ABB0-4DFA-86DA-B2B800F00B9B}" type="pres">
      <dgm:prSet presAssocID="{3B918C5B-6C9A-4C2C-BA43-C4926CFE4B1D}" presName="textNode" presStyleLbl="bgShp" presStyleIdx="1" presStyleCnt="3"/>
      <dgm:spPr/>
    </dgm:pt>
    <dgm:pt modelId="{D7C82873-C5AA-4660-859C-D09A8E93F33C}" type="pres">
      <dgm:prSet presAssocID="{3B918C5B-6C9A-4C2C-BA43-C4926CFE4B1D}" presName="compChildNode" presStyleCnt="0"/>
      <dgm:spPr/>
    </dgm:pt>
    <dgm:pt modelId="{2978B3EA-0C49-4D4D-B365-E4DF93E1A7EE}" type="pres">
      <dgm:prSet presAssocID="{3B918C5B-6C9A-4C2C-BA43-C4926CFE4B1D}" presName="theInnerList" presStyleCnt="0"/>
      <dgm:spPr/>
    </dgm:pt>
    <dgm:pt modelId="{566747CB-C436-4E41-B7C7-FC056AC639F9}" type="pres">
      <dgm:prSet presAssocID="{F27A3AA0-3642-47BC-8057-BC525C4A93C4}" presName="childNode" presStyleLbl="node1" presStyleIdx="5" presStyleCnt="15" custScaleX="65262">
        <dgm:presLayoutVars>
          <dgm:bulletEnabled val="1"/>
        </dgm:presLayoutVars>
      </dgm:prSet>
      <dgm:spPr/>
    </dgm:pt>
    <dgm:pt modelId="{1298131B-B7CB-40C3-9E47-735B1F48B9BE}" type="pres">
      <dgm:prSet presAssocID="{F27A3AA0-3642-47BC-8057-BC525C4A93C4}" presName="aSpace2" presStyleCnt="0"/>
      <dgm:spPr/>
    </dgm:pt>
    <dgm:pt modelId="{5BAD3F4F-2F61-417C-A197-CCB5544C5701}" type="pres">
      <dgm:prSet presAssocID="{FC179B74-1453-4C73-9DFE-E2D34970B9C8}" presName="childNode" presStyleLbl="node1" presStyleIdx="6" presStyleCnt="15" custScaleX="65262" custLinFactNeighborY="-1263">
        <dgm:presLayoutVars>
          <dgm:bulletEnabled val="1"/>
        </dgm:presLayoutVars>
      </dgm:prSet>
      <dgm:spPr/>
    </dgm:pt>
    <dgm:pt modelId="{264348DB-987C-462A-AF48-F1796A125631}" type="pres">
      <dgm:prSet presAssocID="{FC179B74-1453-4C73-9DFE-E2D34970B9C8}" presName="aSpace2" presStyleCnt="0"/>
      <dgm:spPr/>
    </dgm:pt>
    <dgm:pt modelId="{0931F4FB-29AE-4EE6-B41F-7065744E6DAC}" type="pres">
      <dgm:prSet presAssocID="{D8F8E57B-8A20-4DC1-A396-AD79ED16D019}" presName="childNode" presStyleLbl="node1" presStyleIdx="7" presStyleCnt="15" custScaleX="65262">
        <dgm:presLayoutVars>
          <dgm:bulletEnabled val="1"/>
        </dgm:presLayoutVars>
      </dgm:prSet>
      <dgm:spPr/>
    </dgm:pt>
    <dgm:pt modelId="{C391D0AE-D286-4B62-91F6-DDD9070575A7}" type="pres">
      <dgm:prSet presAssocID="{D8F8E57B-8A20-4DC1-A396-AD79ED16D019}" presName="aSpace2" presStyleCnt="0"/>
      <dgm:spPr/>
    </dgm:pt>
    <dgm:pt modelId="{DE4E0304-0FC1-42B8-A00E-435B83D29DBF}" type="pres">
      <dgm:prSet presAssocID="{63C88F28-69A6-42E7-A32D-E55BE6EAE5AC}" presName="childNode" presStyleLbl="node1" presStyleIdx="8" presStyleCnt="15" custScaleX="65262" custLinFactNeighborX="212" custLinFactNeighborY="25562">
        <dgm:presLayoutVars>
          <dgm:bulletEnabled val="1"/>
        </dgm:presLayoutVars>
      </dgm:prSet>
      <dgm:spPr/>
    </dgm:pt>
    <dgm:pt modelId="{3EE5B0A2-ED78-4681-8D37-32989A186DF4}" type="pres">
      <dgm:prSet presAssocID="{63C88F28-69A6-42E7-A32D-E55BE6EAE5AC}" presName="aSpace2" presStyleCnt="0"/>
      <dgm:spPr/>
    </dgm:pt>
    <dgm:pt modelId="{78674F7A-D866-4765-890C-929FBB39BD34}" type="pres">
      <dgm:prSet presAssocID="{0AF89DA6-FBE7-4AD4-B7AE-6D93DE7F5F7F}" presName="childNode" presStyleLbl="node1" presStyleIdx="9" presStyleCnt="15" custScaleX="65262">
        <dgm:presLayoutVars>
          <dgm:bulletEnabled val="1"/>
        </dgm:presLayoutVars>
      </dgm:prSet>
      <dgm:spPr/>
    </dgm:pt>
    <dgm:pt modelId="{B6C2D6AC-30BF-4ABE-A767-AD1BE1B2E89F}" type="pres">
      <dgm:prSet presAssocID="{3B918C5B-6C9A-4C2C-BA43-C4926CFE4B1D}" presName="aSpace" presStyleCnt="0"/>
      <dgm:spPr/>
    </dgm:pt>
    <dgm:pt modelId="{2999B902-7950-4E60-9054-AE492368E45F}" type="pres">
      <dgm:prSet presAssocID="{EBE6B20A-9739-450A-ABA0-14C65ED772C2}" presName="compNode" presStyleCnt="0"/>
      <dgm:spPr/>
    </dgm:pt>
    <dgm:pt modelId="{37D1FF25-F5DB-4447-89BE-A1EEA50A3EC7}" type="pres">
      <dgm:prSet presAssocID="{EBE6B20A-9739-450A-ABA0-14C65ED772C2}" presName="aNode" presStyleLbl="bgShp" presStyleIdx="2" presStyleCnt="3" custScaleX="60707"/>
      <dgm:spPr/>
    </dgm:pt>
    <dgm:pt modelId="{FBE073B1-617B-48C9-9FF9-1F48056AEBCE}" type="pres">
      <dgm:prSet presAssocID="{EBE6B20A-9739-450A-ABA0-14C65ED772C2}" presName="textNode" presStyleLbl="bgShp" presStyleIdx="2" presStyleCnt="3"/>
      <dgm:spPr/>
    </dgm:pt>
    <dgm:pt modelId="{BA2CD981-6616-49AB-AC8A-AA28489719F3}" type="pres">
      <dgm:prSet presAssocID="{EBE6B20A-9739-450A-ABA0-14C65ED772C2}" presName="compChildNode" presStyleCnt="0"/>
      <dgm:spPr/>
    </dgm:pt>
    <dgm:pt modelId="{C9A0A612-0A12-4047-9518-89A33767E3FC}" type="pres">
      <dgm:prSet presAssocID="{EBE6B20A-9739-450A-ABA0-14C65ED772C2}" presName="theInnerList" presStyleCnt="0"/>
      <dgm:spPr/>
    </dgm:pt>
    <dgm:pt modelId="{4A2EEA97-C218-4ED1-BAAF-E5E63F9322F5}" type="pres">
      <dgm:prSet presAssocID="{77F02AE5-DBF3-4DEA-8CFB-2A54FD020BA8}" presName="childNode" presStyleLbl="node1" presStyleIdx="10" presStyleCnt="15" custScaleX="65262" custLinFactNeighborX="345">
        <dgm:presLayoutVars>
          <dgm:bulletEnabled val="1"/>
        </dgm:presLayoutVars>
      </dgm:prSet>
      <dgm:spPr/>
    </dgm:pt>
    <dgm:pt modelId="{6FD2E678-DF1F-494C-95A9-C6B8FAE3A599}" type="pres">
      <dgm:prSet presAssocID="{77F02AE5-DBF3-4DEA-8CFB-2A54FD020BA8}" presName="aSpace2" presStyleCnt="0"/>
      <dgm:spPr/>
    </dgm:pt>
    <dgm:pt modelId="{7949DD57-272C-4BEB-955C-0BB5B7017A67}" type="pres">
      <dgm:prSet presAssocID="{F7238DBA-60C2-49D6-9237-6D0B56AC4DB5}" presName="childNode" presStyleLbl="node1" presStyleIdx="11" presStyleCnt="15" custScaleX="65262" custLinFactNeighborX="-211" custLinFactNeighborY="55437">
        <dgm:presLayoutVars>
          <dgm:bulletEnabled val="1"/>
        </dgm:presLayoutVars>
      </dgm:prSet>
      <dgm:spPr/>
    </dgm:pt>
    <dgm:pt modelId="{E9E0BB44-547B-4164-8154-55687460DB2A}" type="pres">
      <dgm:prSet presAssocID="{F7238DBA-60C2-49D6-9237-6D0B56AC4DB5}" presName="aSpace2" presStyleCnt="0"/>
      <dgm:spPr/>
    </dgm:pt>
    <dgm:pt modelId="{618DB726-6910-4923-B68D-B21EDA888D15}" type="pres">
      <dgm:prSet presAssocID="{EF99DE31-F84B-4A7C-B257-643AE1FFF14D}" presName="childNode" presStyleLbl="node1" presStyleIdx="12" presStyleCnt="15" custScaleX="65262">
        <dgm:presLayoutVars>
          <dgm:bulletEnabled val="1"/>
        </dgm:presLayoutVars>
      </dgm:prSet>
      <dgm:spPr/>
    </dgm:pt>
    <dgm:pt modelId="{8C39E285-6CFB-42A4-910D-476593A684F8}" type="pres">
      <dgm:prSet presAssocID="{EF99DE31-F84B-4A7C-B257-643AE1FFF14D}" presName="aSpace2" presStyleCnt="0"/>
      <dgm:spPr/>
    </dgm:pt>
    <dgm:pt modelId="{54209BF4-982B-4926-9167-768E993D684F}" type="pres">
      <dgm:prSet presAssocID="{6D5E11FF-066E-45CC-8A98-C5210210147C}" presName="childNode" presStyleLbl="node1" presStyleIdx="13" presStyleCnt="15" custScaleX="65262" custLinFactNeighborX="-211" custLinFactNeighborY="-44444">
        <dgm:presLayoutVars>
          <dgm:bulletEnabled val="1"/>
        </dgm:presLayoutVars>
      </dgm:prSet>
      <dgm:spPr/>
    </dgm:pt>
    <dgm:pt modelId="{56C8CAFF-F89D-42D0-8DA1-48594F492E39}" type="pres">
      <dgm:prSet presAssocID="{6D5E11FF-066E-45CC-8A98-C5210210147C}" presName="aSpace2" presStyleCnt="0"/>
      <dgm:spPr/>
    </dgm:pt>
    <dgm:pt modelId="{877652AB-2489-444E-BDDD-DE18034B38F2}" type="pres">
      <dgm:prSet presAssocID="{7C6B6E46-7A09-4DBC-9239-9F56CF4389A5}" presName="childNode" presStyleLbl="node1" presStyleIdx="14" presStyleCnt="15" custScaleX="65262">
        <dgm:presLayoutVars>
          <dgm:bulletEnabled val="1"/>
        </dgm:presLayoutVars>
      </dgm:prSet>
      <dgm:spPr/>
    </dgm:pt>
  </dgm:ptLst>
  <dgm:cxnLst>
    <dgm:cxn modelId="{47BBC802-D88A-442A-AC61-F4936DF5A5EF}" type="presOf" srcId="{DC99DA62-E8A2-4318-9616-F8A5215C3D32}" destId="{BC4AF511-B958-42BB-B4E9-A6DF575E2C58}" srcOrd="0" destOrd="0" presId="urn:microsoft.com/office/officeart/2005/8/layout/lProcess2"/>
    <dgm:cxn modelId="{F210A104-469F-49B3-A533-DD6A31A4511D}" srcId="{EBE6B20A-9739-450A-ABA0-14C65ED772C2}" destId="{7C6B6E46-7A09-4DBC-9239-9F56CF4389A5}" srcOrd="4" destOrd="0" parTransId="{9BCAD3E3-92EE-44E7-9758-8915D20FB4C3}" sibTransId="{2917C8E5-1F2B-4416-BF9E-C6F6394A8470}"/>
    <dgm:cxn modelId="{639D5E0E-961B-445D-A8B4-4D3A8387F2E1}" type="presOf" srcId="{6D5E11FF-066E-45CC-8A98-C5210210147C}" destId="{54209BF4-982B-4926-9167-768E993D684F}" srcOrd="0" destOrd="0" presId="urn:microsoft.com/office/officeart/2005/8/layout/lProcess2"/>
    <dgm:cxn modelId="{E97E7310-93AE-4996-86E2-EC360317E206}" srcId="{EBE6B20A-9739-450A-ABA0-14C65ED772C2}" destId="{6D5E11FF-066E-45CC-8A98-C5210210147C}" srcOrd="3" destOrd="0" parTransId="{4E7D7A63-15BE-49DE-925D-3DF1CFFF73F5}" sibTransId="{B008D88C-DB79-4B46-975E-6F62765BDCDE}"/>
    <dgm:cxn modelId="{CD26E82B-E0CC-428B-B41D-1F8E67E0E3F1}" type="presOf" srcId="{11F7DB50-DED2-4660-8A97-F910007F546C}" destId="{027F493F-7924-438A-9E95-1694C9861BFA}" srcOrd="0" destOrd="0" presId="urn:microsoft.com/office/officeart/2005/8/layout/lProcess2"/>
    <dgm:cxn modelId="{A964D72C-42C7-4E99-ADEE-21DBC86E19C5}" type="presOf" srcId="{77F02AE5-DBF3-4DEA-8CFB-2A54FD020BA8}" destId="{4A2EEA97-C218-4ED1-BAAF-E5E63F9322F5}" srcOrd="0" destOrd="0" presId="urn:microsoft.com/office/officeart/2005/8/layout/lProcess2"/>
    <dgm:cxn modelId="{818DE53C-2B4A-4429-B58B-3B16969225E0}" type="presOf" srcId="{63C88F28-69A6-42E7-A32D-E55BE6EAE5AC}" destId="{DE4E0304-0FC1-42B8-A00E-435B83D29DBF}" srcOrd="0" destOrd="0" presId="urn:microsoft.com/office/officeart/2005/8/layout/lProcess2"/>
    <dgm:cxn modelId="{2D7FFC3C-BDFE-47B5-87CF-423894C8D96F}" srcId="{FCA6AC96-99C1-46C3-A3F9-89B7F3B63701}" destId="{E22B5B30-654E-4A7D-8292-4BF70F693AA6}" srcOrd="0" destOrd="0" parTransId="{0AE2B140-53DD-4F09-9E10-CF9DFA23288C}" sibTransId="{DA0AFDE1-0127-4D0E-A337-B9FB57CAFBDD}"/>
    <dgm:cxn modelId="{B0DDD940-49F1-478D-9FD0-E0B469ECA74F}" srcId="{3B918C5B-6C9A-4C2C-BA43-C4926CFE4B1D}" destId="{F27A3AA0-3642-47BC-8057-BC525C4A93C4}" srcOrd="0" destOrd="0" parTransId="{8B6FE5AA-CE53-4FCB-A411-AE087044F174}" sibTransId="{B62A3BB6-D57E-4EB4-916A-FFAB7989CF56}"/>
    <dgm:cxn modelId="{FE73EF43-8886-4966-8AD9-83E5688ADA85}" type="presOf" srcId="{FCA6AC96-99C1-46C3-A3F9-89B7F3B63701}" destId="{8B5F5B7D-0798-4594-A2C6-484684AD5918}" srcOrd="0" destOrd="0" presId="urn:microsoft.com/office/officeart/2005/8/layout/lProcess2"/>
    <dgm:cxn modelId="{6B965564-0E9B-47FD-AC48-80E4F40EFD28}" type="presOf" srcId="{A1D61DD4-8C7C-4727-AAE2-91993B1CD5EB}" destId="{0B241382-6515-417C-AE46-A6EC452ABBDD}" srcOrd="0" destOrd="0" presId="urn:microsoft.com/office/officeart/2005/8/layout/lProcess2"/>
    <dgm:cxn modelId="{C5460668-8FB2-409D-95CB-555EFE57C55F}" srcId="{A1D61DD4-8C7C-4727-AAE2-91993B1CD5EB}" destId="{3B918C5B-6C9A-4C2C-BA43-C4926CFE4B1D}" srcOrd="1" destOrd="0" parTransId="{B7BA667D-4C70-415B-8CA9-7EC4207EDC92}" sibTransId="{1B91884E-33B4-443A-82DD-1F60559AFC81}"/>
    <dgm:cxn modelId="{20A25A49-B1E3-4D8B-9DA5-56A7E5623620}" type="presOf" srcId="{F7238DBA-60C2-49D6-9237-6D0B56AC4DB5}" destId="{7949DD57-272C-4BEB-955C-0BB5B7017A67}" srcOrd="0" destOrd="0" presId="urn:microsoft.com/office/officeart/2005/8/layout/lProcess2"/>
    <dgm:cxn modelId="{D01ECD6B-7916-4F3D-8E0F-BC06C6D681FE}" srcId="{3B918C5B-6C9A-4C2C-BA43-C4926CFE4B1D}" destId="{0AF89DA6-FBE7-4AD4-B7AE-6D93DE7F5F7F}" srcOrd="4" destOrd="0" parTransId="{E9D5F42F-9DF6-4569-913A-9125B25EF481}" sibTransId="{7F70B64E-4FB2-4128-8D4B-52CDEE6EA565}"/>
    <dgm:cxn modelId="{74A4384D-76F9-43A2-AAC9-C5D81A778F0A}" srcId="{3B918C5B-6C9A-4C2C-BA43-C4926CFE4B1D}" destId="{D8F8E57B-8A20-4DC1-A396-AD79ED16D019}" srcOrd="2" destOrd="0" parTransId="{10644FE3-E4DE-4ACB-8680-E05D35F1994F}" sibTransId="{CC402AF4-D201-4E68-B069-DC7EE7DBFD7F}"/>
    <dgm:cxn modelId="{5E84E06E-018C-492E-A3C8-BD75594526F3}" type="presOf" srcId="{3B918C5B-6C9A-4C2C-BA43-C4926CFE4B1D}" destId="{B2F18737-ABB0-4DFA-86DA-B2B800F00B9B}" srcOrd="1" destOrd="0" presId="urn:microsoft.com/office/officeart/2005/8/layout/lProcess2"/>
    <dgm:cxn modelId="{2DAC7C78-5DDF-414D-B052-6D08C6D7B9B1}" type="presOf" srcId="{0AF89DA6-FBE7-4AD4-B7AE-6D93DE7F5F7F}" destId="{78674F7A-D866-4765-890C-929FBB39BD34}" srcOrd="0" destOrd="0" presId="urn:microsoft.com/office/officeart/2005/8/layout/lProcess2"/>
    <dgm:cxn modelId="{44ED6689-E9C5-43A1-8352-EC86148A83F2}" srcId="{FCA6AC96-99C1-46C3-A3F9-89B7F3B63701}" destId="{11F7DB50-DED2-4660-8A97-F910007F546C}" srcOrd="2" destOrd="0" parTransId="{DA2E9E11-2AE8-4954-B223-E94C4E963370}" sibTransId="{685D739E-3F9F-49DD-BE8A-0FB0B4165365}"/>
    <dgm:cxn modelId="{6F87B696-A77A-4F9D-90DA-1A33C6133567}" srcId="{FCA6AC96-99C1-46C3-A3F9-89B7F3B63701}" destId="{0C67CEEC-A532-46D8-B214-27B319ADED03}" srcOrd="4" destOrd="0" parTransId="{F0AF5790-1B34-4E85-BCEA-C35709A603F0}" sibTransId="{A6EF0FB3-F434-4BF3-A362-D975EFC3DD06}"/>
    <dgm:cxn modelId="{C9EBAF97-DF25-4E01-97F1-4F7001DB6553}" type="presOf" srcId="{EBE6B20A-9739-450A-ABA0-14C65ED772C2}" destId="{37D1FF25-F5DB-4447-89BE-A1EEA50A3EC7}" srcOrd="0" destOrd="0" presId="urn:microsoft.com/office/officeart/2005/8/layout/lProcess2"/>
    <dgm:cxn modelId="{E731DE9A-6975-465D-8DDE-FE4D9CD548CB}" srcId="{EBE6B20A-9739-450A-ABA0-14C65ED772C2}" destId="{F7238DBA-60C2-49D6-9237-6D0B56AC4DB5}" srcOrd="1" destOrd="0" parTransId="{F1DD901A-242F-4573-B3A0-8FB107F23F9B}" sibTransId="{CAA76A1C-B76A-4CC9-B871-9AE5F085A591}"/>
    <dgm:cxn modelId="{4F233E9F-8EF2-43E3-A152-E201E23DBCB9}" srcId="{EBE6B20A-9739-450A-ABA0-14C65ED772C2}" destId="{77F02AE5-DBF3-4DEA-8CFB-2A54FD020BA8}" srcOrd="0" destOrd="0" parTransId="{9EC14990-7389-4E96-BB31-2624142C1724}" sibTransId="{BF69FB6C-9DA3-44AE-93CA-6C4098D705EE}"/>
    <dgm:cxn modelId="{961F35A9-F806-4AB8-BA76-9A3A0E8A5644}" srcId="{FCA6AC96-99C1-46C3-A3F9-89B7F3B63701}" destId="{DC99DA62-E8A2-4318-9616-F8A5215C3D32}" srcOrd="3" destOrd="0" parTransId="{0BA8665C-29DF-436D-B382-2460E9F658B5}" sibTransId="{4DE35767-5ED9-4780-B2FC-459632F53211}"/>
    <dgm:cxn modelId="{84A178AC-B842-4B8D-98FB-A7BA9DFB33A2}" srcId="{3B918C5B-6C9A-4C2C-BA43-C4926CFE4B1D}" destId="{63C88F28-69A6-42E7-A32D-E55BE6EAE5AC}" srcOrd="3" destOrd="0" parTransId="{CAFAEBE9-2782-4E75-80A3-E9ECB5B45D2C}" sibTransId="{5C43B632-D39F-47F1-9FF9-7CC125E331DE}"/>
    <dgm:cxn modelId="{08E63FB5-9A04-4933-9A07-A9E9CE88D89D}" type="presOf" srcId="{FCA6AC96-99C1-46C3-A3F9-89B7F3B63701}" destId="{0124C824-4CC9-477E-8849-24735FDFE267}" srcOrd="1" destOrd="0" presId="urn:microsoft.com/office/officeart/2005/8/layout/lProcess2"/>
    <dgm:cxn modelId="{E538A3B6-EBB7-4CB5-8895-F857347BF91D}" type="presOf" srcId="{EF99DE31-F84B-4A7C-B257-643AE1FFF14D}" destId="{618DB726-6910-4923-B68D-B21EDA888D15}" srcOrd="0" destOrd="0" presId="urn:microsoft.com/office/officeart/2005/8/layout/lProcess2"/>
    <dgm:cxn modelId="{09449EBC-F988-4324-A1CB-4753CF2D78E7}" srcId="{EBE6B20A-9739-450A-ABA0-14C65ED772C2}" destId="{EF99DE31-F84B-4A7C-B257-643AE1FFF14D}" srcOrd="2" destOrd="0" parTransId="{82E9BD5B-CB67-49A3-A309-0DE58C2CF70F}" sibTransId="{C3DFDB05-9914-49AC-AFC7-24E706041426}"/>
    <dgm:cxn modelId="{524874BD-F4C8-4DEB-90FD-0C8B7B0E0AB0}" type="presOf" srcId="{FC179B74-1453-4C73-9DFE-E2D34970B9C8}" destId="{5BAD3F4F-2F61-417C-A197-CCB5544C5701}" srcOrd="0" destOrd="0" presId="urn:microsoft.com/office/officeart/2005/8/layout/lProcess2"/>
    <dgm:cxn modelId="{B9206CC2-2F94-47A4-A43E-2F4A2C36EAD0}" type="presOf" srcId="{0C67CEEC-A532-46D8-B214-27B319ADED03}" destId="{F40E3589-D7F2-4CEB-B443-06EFFD995954}" srcOrd="0" destOrd="0" presId="urn:microsoft.com/office/officeart/2005/8/layout/lProcess2"/>
    <dgm:cxn modelId="{081622C4-3943-4460-AB07-2C01E760403B}" type="presOf" srcId="{E22B5B30-654E-4A7D-8292-4BF70F693AA6}" destId="{17EF2C11-D074-42CF-95AD-E27E105E9306}" srcOrd="0" destOrd="0" presId="urn:microsoft.com/office/officeart/2005/8/layout/lProcess2"/>
    <dgm:cxn modelId="{53FEF9C6-C433-4356-8A24-99DFF111D6C1}" type="presOf" srcId="{3B918C5B-6C9A-4C2C-BA43-C4926CFE4B1D}" destId="{2AAF3265-B43D-4621-A4DF-3EFB41A61B23}" srcOrd="0" destOrd="0" presId="urn:microsoft.com/office/officeart/2005/8/layout/lProcess2"/>
    <dgm:cxn modelId="{7753F8CA-DBA5-4CC3-AD9E-B03BEFE53C62}" type="presOf" srcId="{EBE6B20A-9739-450A-ABA0-14C65ED772C2}" destId="{FBE073B1-617B-48C9-9FF9-1F48056AEBCE}" srcOrd="1" destOrd="0" presId="urn:microsoft.com/office/officeart/2005/8/layout/lProcess2"/>
    <dgm:cxn modelId="{EAFF1ED8-85C2-4381-A855-134AB8B75027}" srcId="{A1D61DD4-8C7C-4727-AAE2-91993B1CD5EB}" destId="{EBE6B20A-9739-450A-ABA0-14C65ED772C2}" srcOrd="2" destOrd="0" parTransId="{1D251D17-5EA9-4CD0-957D-E684E93FF8DF}" sibTransId="{225725B1-F80D-4392-8129-CC9A1572F25F}"/>
    <dgm:cxn modelId="{BAAD98DA-E09D-4829-B0F7-5322C385518B}" srcId="{A1D61DD4-8C7C-4727-AAE2-91993B1CD5EB}" destId="{FCA6AC96-99C1-46C3-A3F9-89B7F3B63701}" srcOrd="0" destOrd="0" parTransId="{BC4E8A6D-A452-48ED-BF8A-97CA47586D25}" sibTransId="{5BAB51DE-4BAE-4E5F-97FD-CAE7B28D67D9}"/>
    <dgm:cxn modelId="{6ACC9BE6-15BD-4637-9E8B-E0DA2F1CDD62}" type="presOf" srcId="{F27A3AA0-3642-47BC-8057-BC525C4A93C4}" destId="{566747CB-C436-4E41-B7C7-FC056AC639F9}" srcOrd="0" destOrd="0" presId="urn:microsoft.com/office/officeart/2005/8/layout/lProcess2"/>
    <dgm:cxn modelId="{15C176E7-210A-4243-A982-33BB3A8DC66B}" type="presOf" srcId="{D8F8E57B-8A20-4DC1-A396-AD79ED16D019}" destId="{0931F4FB-29AE-4EE6-B41F-7065744E6DAC}" srcOrd="0" destOrd="0" presId="urn:microsoft.com/office/officeart/2005/8/layout/lProcess2"/>
    <dgm:cxn modelId="{2BDF1FEA-F0C2-4D6F-9C27-C424F018AAA1}" srcId="{3B918C5B-6C9A-4C2C-BA43-C4926CFE4B1D}" destId="{FC179B74-1453-4C73-9DFE-E2D34970B9C8}" srcOrd="1" destOrd="0" parTransId="{1BD92C81-9796-4DA4-A70A-6350A6DDD3A3}" sibTransId="{4CFCC45E-B80E-4499-A77F-F7C440CBF1DE}"/>
    <dgm:cxn modelId="{D5D5A8EC-7077-4DB7-84E3-C13D085285EE}" type="presOf" srcId="{0D32268C-172E-436F-A80D-A2282AA690FF}" destId="{5BF908ED-49A4-48E0-8267-B3A5F8A3AB5B}" srcOrd="0" destOrd="0" presId="urn:microsoft.com/office/officeart/2005/8/layout/lProcess2"/>
    <dgm:cxn modelId="{1F4766F1-5EE2-4067-ABD5-108AA3208975}" srcId="{FCA6AC96-99C1-46C3-A3F9-89B7F3B63701}" destId="{0D32268C-172E-436F-A80D-A2282AA690FF}" srcOrd="1" destOrd="0" parTransId="{2D01A116-B7FB-4586-9BA6-0AA35063ABEE}" sibTransId="{4EFCB94E-6035-4C64-A386-7A4F07EDF306}"/>
    <dgm:cxn modelId="{8E0B6EFB-AB79-4D5B-86CC-68F8917B9AED}" type="presOf" srcId="{7C6B6E46-7A09-4DBC-9239-9F56CF4389A5}" destId="{877652AB-2489-444E-BDDD-DE18034B38F2}" srcOrd="0" destOrd="0" presId="urn:microsoft.com/office/officeart/2005/8/layout/lProcess2"/>
    <dgm:cxn modelId="{FB738D90-44D8-4AC1-841D-5452DC1B8407}" type="presParOf" srcId="{0B241382-6515-417C-AE46-A6EC452ABBDD}" destId="{23976AF8-1624-4A76-B899-4260400CFD77}" srcOrd="0" destOrd="0" presId="urn:microsoft.com/office/officeart/2005/8/layout/lProcess2"/>
    <dgm:cxn modelId="{96EF9602-7687-47D6-9B0E-CF4FA7CDD661}" type="presParOf" srcId="{23976AF8-1624-4A76-B899-4260400CFD77}" destId="{8B5F5B7D-0798-4594-A2C6-484684AD5918}" srcOrd="0" destOrd="0" presId="urn:microsoft.com/office/officeart/2005/8/layout/lProcess2"/>
    <dgm:cxn modelId="{20C8590E-3B81-4CA5-B367-78DC48209AC9}" type="presParOf" srcId="{23976AF8-1624-4A76-B899-4260400CFD77}" destId="{0124C824-4CC9-477E-8849-24735FDFE267}" srcOrd="1" destOrd="0" presId="urn:microsoft.com/office/officeart/2005/8/layout/lProcess2"/>
    <dgm:cxn modelId="{80BBD896-16B2-42C2-9098-8A287E3386A7}" type="presParOf" srcId="{23976AF8-1624-4A76-B899-4260400CFD77}" destId="{6AE3FA8B-D0DD-4569-8F3E-35CB06D44DFE}" srcOrd="2" destOrd="0" presId="urn:microsoft.com/office/officeart/2005/8/layout/lProcess2"/>
    <dgm:cxn modelId="{05A84001-D9C9-4E4B-B458-1CA6F5B3D06A}" type="presParOf" srcId="{6AE3FA8B-D0DD-4569-8F3E-35CB06D44DFE}" destId="{B24EFF2A-5630-4007-B68D-8FE05627687C}" srcOrd="0" destOrd="0" presId="urn:microsoft.com/office/officeart/2005/8/layout/lProcess2"/>
    <dgm:cxn modelId="{CAAE8CCE-D13F-4503-80C0-DA9FBAD368CE}" type="presParOf" srcId="{B24EFF2A-5630-4007-B68D-8FE05627687C}" destId="{17EF2C11-D074-42CF-95AD-E27E105E9306}" srcOrd="0" destOrd="0" presId="urn:microsoft.com/office/officeart/2005/8/layout/lProcess2"/>
    <dgm:cxn modelId="{D98A8A78-856E-40A2-A8E3-7AB35E71AC00}" type="presParOf" srcId="{B24EFF2A-5630-4007-B68D-8FE05627687C}" destId="{51B28FB8-8470-4673-9236-F1F131BB1CD9}" srcOrd="1" destOrd="0" presId="urn:microsoft.com/office/officeart/2005/8/layout/lProcess2"/>
    <dgm:cxn modelId="{E4DDB8AF-E9F0-4C1C-A388-F1599916CA13}" type="presParOf" srcId="{B24EFF2A-5630-4007-B68D-8FE05627687C}" destId="{5BF908ED-49A4-48E0-8267-B3A5F8A3AB5B}" srcOrd="2" destOrd="0" presId="urn:microsoft.com/office/officeart/2005/8/layout/lProcess2"/>
    <dgm:cxn modelId="{DE5E9E91-2545-4F4D-A303-D2E2C4032268}" type="presParOf" srcId="{B24EFF2A-5630-4007-B68D-8FE05627687C}" destId="{7F1E0C73-9C66-42E3-834D-A91E3F948468}" srcOrd="3" destOrd="0" presId="urn:microsoft.com/office/officeart/2005/8/layout/lProcess2"/>
    <dgm:cxn modelId="{BF05A0FF-817C-441E-A72E-016C2CF4C96C}" type="presParOf" srcId="{B24EFF2A-5630-4007-B68D-8FE05627687C}" destId="{027F493F-7924-438A-9E95-1694C9861BFA}" srcOrd="4" destOrd="0" presId="urn:microsoft.com/office/officeart/2005/8/layout/lProcess2"/>
    <dgm:cxn modelId="{63F11FF3-2378-4FCF-AE63-2078F9C8E2D3}" type="presParOf" srcId="{B24EFF2A-5630-4007-B68D-8FE05627687C}" destId="{0CD944D7-29CD-4B44-AEC1-147F3C9F6BAE}" srcOrd="5" destOrd="0" presId="urn:microsoft.com/office/officeart/2005/8/layout/lProcess2"/>
    <dgm:cxn modelId="{45A01FEE-1B6C-4A3F-AE14-75521E66736D}" type="presParOf" srcId="{B24EFF2A-5630-4007-B68D-8FE05627687C}" destId="{BC4AF511-B958-42BB-B4E9-A6DF575E2C58}" srcOrd="6" destOrd="0" presId="urn:microsoft.com/office/officeart/2005/8/layout/lProcess2"/>
    <dgm:cxn modelId="{119A895C-5BC7-4DE9-A359-397446E21F32}" type="presParOf" srcId="{B24EFF2A-5630-4007-B68D-8FE05627687C}" destId="{C0A6F8F0-8EC3-4E17-BE01-A11FA4F5A5BA}" srcOrd="7" destOrd="0" presId="urn:microsoft.com/office/officeart/2005/8/layout/lProcess2"/>
    <dgm:cxn modelId="{0E7B7598-B64E-4430-BDFB-E2BDFFE4E9F2}" type="presParOf" srcId="{B24EFF2A-5630-4007-B68D-8FE05627687C}" destId="{F40E3589-D7F2-4CEB-B443-06EFFD995954}" srcOrd="8" destOrd="0" presId="urn:microsoft.com/office/officeart/2005/8/layout/lProcess2"/>
    <dgm:cxn modelId="{2DDB8554-3FD9-4F5B-9393-86F4707682B7}" type="presParOf" srcId="{0B241382-6515-417C-AE46-A6EC452ABBDD}" destId="{28DDFDED-1D36-4D82-A42E-C2962782863D}" srcOrd="1" destOrd="0" presId="urn:microsoft.com/office/officeart/2005/8/layout/lProcess2"/>
    <dgm:cxn modelId="{9D107F4E-DC60-4AE0-A2CD-A8B9B041E516}" type="presParOf" srcId="{0B241382-6515-417C-AE46-A6EC452ABBDD}" destId="{CFE2A2A6-B78C-47D7-9D22-EA9DE76D6143}" srcOrd="2" destOrd="0" presId="urn:microsoft.com/office/officeart/2005/8/layout/lProcess2"/>
    <dgm:cxn modelId="{3B6C6A34-C936-4D12-A805-4E08FDA4887C}" type="presParOf" srcId="{CFE2A2A6-B78C-47D7-9D22-EA9DE76D6143}" destId="{2AAF3265-B43D-4621-A4DF-3EFB41A61B23}" srcOrd="0" destOrd="0" presId="urn:microsoft.com/office/officeart/2005/8/layout/lProcess2"/>
    <dgm:cxn modelId="{4C59C4C0-09C8-4CD5-9723-3B7DBD6DAA2F}" type="presParOf" srcId="{CFE2A2A6-B78C-47D7-9D22-EA9DE76D6143}" destId="{B2F18737-ABB0-4DFA-86DA-B2B800F00B9B}" srcOrd="1" destOrd="0" presId="urn:microsoft.com/office/officeart/2005/8/layout/lProcess2"/>
    <dgm:cxn modelId="{26151EED-0C13-4065-A67A-B6DB3C25F313}" type="presParOf" srcId="{CFE2A2A6-B78C-47D7-9D22-EA9DE76D6143}" destId="{D7C82873-C5AA-4660-859C-D09A8E93F33C}" srcOrd="2" destOrd="0" presId="urn:microsoft.com/office/officeart/2005/8/layout/lProcess2"/>
    <dgm:cxn modelId="{ADB3E483-84BC-4DDB-8915-E390ABF8305B}" type="presParOf" srcId="{D7C82873-C5AA-4660-859C-D09A8E93F33C}" destId="{2978B3EA-0C49-4D4D-B365-E4DF93E1A7EE}" srcOrd="0" destOrd="0" presId="urn:microsoft.com/office/officeart/2005/8/layout/lProcess2"/>
    <dgm:cxn modelId="{C672385D-5C58-4E42-8654-68F0FEEFBB5E}" type="presParOf" srcId="{2978B3EA-0C49-4D4D-B365-E4DF93E1A7EE}" destId="{566747CB-C436-4E41-B7C7-FC056AC639F9}" srcOrd="0" destOrd="0" presId="urn:microsoft.com/office/officeart/2005/8/layout/lProcess2"/>
    <dgm:cxn modelId="{49FE771E-2F3B-4E97-8737-CF401A505FC8}" type="presParOf" srcId="{2978B3EA-0C49-4D4D-B365-E4DF93E1A7EE}" destId="{1298131B-B7CB-40C3-9E47-735B1F48B9BE}" srcOrd="1" destOrd="0" presId="urn:microsoft.com/office/officeart/2005/8/layout/lProcess2"/>
    <dgm:cxn modelId="{5C4EDFEA-2758-46CF-BAA9-3A24C9E56357}" type="presParOf" srcId="{2978B3EA-0C49-4D4D-B365-E4DF93E1A7EE}" destId="{5BAD3F4F-2F61-417C-A197-CCB5544C5701}" srcOrd="2" destOrd="0" presId="urn:microsoft.com/office/officeart/2005/8/layout/lProcess2"/>
    <dgm:cxn modelId="{992CDC5F-334B-4EF7-9F0D-2A99EB8B3C51}" type="presParOf" srcId="{2978B3EA-0C49-4D4D-B365-E4DF93E1A7EE}" destId="{264348DB-987C-462A-AF48-F1796A125631}" srcOrd="3" destOrd="0" presId="urn:microsoft.com/office/officeart/2005/8/layout/lProcess2"/>
    <dgm:cxn modelId="{1989B1D1-0D42-4F64-92C1-ACC9FFF1B37B}" type="presParOf" srcId="{2978B3EA-0C49-4D4D-B365-E4DF93E1A7EE}" destId="{0931F4FB-29AE-4EE6-B41F-7065744E6DAC}" srcOrd="4" destOrd="0" presId="urn:microsoft.com/office/officeart/2005/8/layout/lProcess2"/>
    <dgm:cxn modelId="{B354CC81-C73E-4B9F-876D-2297D352AA72}" type="presParOf" srcId="{2978B3EA-0C49-4D4D-B365-E4DF93E1A7EE}" destId="{C391D0AE-D286-4B62-91F6-DDD9070575A7}" srcOrd="5" destOrd="0" presId="urn:microsoft.com/office/officeart/2005/8/layout/lProcess2"/>
    <dgm:cxn modelId="{828CD56E-609E-49A5-B761-983E7E357F00}" type="presParOf" srcId="{2978B3EA-0C49-4D4D-B365-E4DF93E1A7EE}" destId="{DE4E0304-0FC1-42B8-A00E-435B83D29DBF}" srcOrd="6" destOrd="0" presId="urn:microsoft.com/office/officeart/2005/8/layout/lProcess2"/>
    <dgm:cxn modelId="{506FC11A-6D87-4F7F-9741-911D446DA7E6}" type="presParOf" srcId="{2978B3EA-0C49-4D4D-B365-E4DF93E1A7EE}" destId="{3EE5B0A2-ED78-4681-8D37-32989A186DF4}" srcOrd="7" destOrd="0" presId="urn:microsoft.com/office/officeart/2005/8/layout/lProcess2"/>
    <dgm:cxn modelId="{B5D3DF17-573E-4019-B5A4-5ED93EBCCCFC}" type="presParOf" srcId="{2978B3EA-0C49-4D4D-B365-E4DF93E1A7EE}" destId="{78674F7A-D866-4765-890C-929FBB39BD34}" srcOrd="8" destOrd="0" presId="urn:microsoft.com/office/officeart/2005/8/layout/lProcess2"/>
    <dgm:cxn modelId="{DA4395C7-E150-4161-AB8B-28B9C7AB2A9F}" type="presParOf" srcId="{0B241382-6515-417C-AE46-A6EC452ABBDD}" destId="{B6C2D6AC-30BF-4ABE-A767-AD1BE1B2E89F}" srcOrd="3" destOrd="0" presId="urn:microsoft.com/office/officeart/2005/8/layout/lProcess2"/>
    <dgm:cxn modelId="{4EC6F2F8-2017-4C1D-801B-84C1C9829456}" type="presParOf" srcId="{0B241382-6515-417C-AE46-A6EC452ABBDD}" destId="{2999B902-7950-4E60-9054-AE492368E45F}" srcOrd="4" destOrd="0" presId="urn:microsoft.com/office/officeart/2005/8/layout/lProcess2"/>
    <dgm:cxn modelId="{F42CAF1F-782E-4B8D-A7EE-E02A4A436603}" type="presParOf" srcId="{2999B902-7950-4E60-9054-AE492368E45F}" destId="{37D1FF25-F5DB-4447-89BE-A1EEA50A3EC7}" srcOrd="0" destOrd="0" presId="urn:microsoft.com/office/officeart/2005/8/layout/lProcess2"/>
    <dgm:cxn modelId="{0B1139CA-F957-47B9-BEB7-82AF34353F97}" type="presParOf" srcId="{2999B902-7950-4E60-9054-AE492368E45F}" destId="{FBE073B1-617B-48C9-9FF9-1F48056AEBCE}" srcOrd="1" destOrd="0" presId="urn:microsoft.com/office/officeart/2005/8/layout/lProcess2"/>
    <dgm:cxn modelId="{6ADA4733-15BA-4133-8CFE-790A8E129EF7}" type="presParOf" srcId="{2999B902-7950-4E60-9054-AE492368E45F}" destId="{BA2CD981-6616-49AB-AC8A-AA28489719F3}" srcOrd="2" destOrd="0" presId="urn:microsoft.com/office/officeart/2005/8/layout/lProcess2"/>
    <dgm:cxn modelId="{FF9AB45E-7FC3-452B-AE67-5BA736277211}" type="presParOf" srcId="{BA2CD981-6616-49AB-AC8A-AA28489719F3}" destId="{C9A0A612-0A12-4047-9518-89A33767E3FC}" srcOrd="0" destOrd="0" presId="urn:microsoft.com/office/officeart/2005/8/layout/lProcess2"/>
    <dgm:cxn modelId="{7CCE8F9D-4055-45F0-A7D4-446C395ABCAA}" type="presParOf" srcId="{C9A0A612-0A12-4047-9518-89A33767E3FC}" destId="{4A2EEA97-C218-4ED1-BAAF-E5E63F9322F5}" srcOrd="0" destOrd="0" presId="urn:microsoft.com/office/officeart/2005/8/layout/lProcess2"/>
    <dgm:cxn modelId="{EC2A6A76-02B6-43D2-B16B-0FA2B4A12AAC}" type="presParOf" srcId="{C9A0A612-0A12-4047-9518-89A33767E3FC}" destId="{6FD2E678-DF1F-494C-95A9-C6B8FAE3A599}" srcOrd="1" destOrd="0" presId="urn:microsoft.com/office/officeart/2005/8/layout/lProcess2"/>
    <dgm:cxn modelId="{5A42235C-86C9-4C69-8B89-2E592F2C51C0}" type="presParOf" srcId="{C9A0A612-0A12-4047-9518-89A33767E3FC}" destId="{7949DD57-272C-4BEB-955C-0BB5B7017A67}" srcOrd="2" destOrd="0" presId="urn:microsoft.com/office/officeart/2005/8/layout/lProcess2"/>
    <dgm:cxn modelId="{8CD665C6-DFF0-4BE6-96D4-828F0D721DA5}" type="presParOf" srcId="{C9A0A612-0A12-4047-9518-89A33767E3FC}" destId="{E9E0BB44-547B-4164-8154-55687460DB2A}" srcOrd="3" destOrd="0" presId="urn:microsoft.com/office/officeart/2005/8/layout/lProcess2"/>
    <dgm:cxn modelId="{E7FD947A-1B99-4B05-931B-3844C233AA05}" type="presParOf" srcId="{C9A0A612-0A12-4047-9518-89A33767E3FC}" destId="{618DB726-6910-4923-B68D-B21EDA888D15}" srcOrd="4" destOrd="0" presId="urn:microsoft.com/office/officeart/2005/8/layout/lProcess2"/>
    <dgm:cxn modelId="{D55731D7-B6B3-40F0-BAAF-B985EEB46DD2}" type="presParOf" srcId="{C9A0A612-0A12-4047-9518-89A33767E3FC}" destId="{8C39E285-6CFB-42A4-910D-476593A684F8}" srcOrd="5" destOrd="0" presId="urn:microsoft.com/office/officeart/2005/8/layout/lProcess2"/>
    <dgm:cxn modelId="{6C6E9E4E-A399-475E-A937-2A64E9957D30}" type="presParOf" srcId="{C9A0A612-0A12-4047-9518-89A33767E3FC}" destId="{54209BF4-982B-4926-9167-768E993D684F}" srcOrd="6" destOrd="0" presId="urn:microsoft.com/office/officeart/2005/8/layout/lProcess2"/>
    <dgm:cxn modelId="{F52D4779-9C10-4ECC-9C6E-3533B5F8819A}" type="presParOf" srcId="{C9A0A612-0A12-4047-9518-89A33767E3FC}" destId="{56C8CAFF-F89D-42D0-8DA1-48594F492E39}" srcOrd="7" destOrd="0" presId="urn:microsoft.com/office/officeart/2005/8/layout/lProcess2"/>
    <dgm:cxn modelId="{9605012D-4DAE-49F9-B913-B4F1B8CA0E4F}" type="presParOf" srcId="{C9A0A612-0A12-4047-9518-89A33767E3FC}" destId="{877652AB-2489-444E-BDDD-DE18034B38F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64A56-8D91-473A-ABE1-210C175AC958}">
      <dsp:nvSpPr>
        <dsp:cNvPr id="0" name=""/>
        <dsp:cNvSpPr/>
      </dsp:nvSpPr>
      <dsp:spPr>
        <a:xfrm>
          <a:off x="0" y="0"/>
          <a:ext cx="3240000" cy="13035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2017-20рр - </a:t>
          </a:r>
          <a:r>
            <a:rPr lang="uk-UA" sz="3000" kern="1200" dirty="0">
              <a:latin typeface="Arial Black" panose="020B0A04020102020204" pitchFamily="34" charset="0"/>
            </a:rPr>
            <a:t>185</a:t>
          </a:r>
          <a:endParaRPr lang="ru-RU" sz="3000" kern="1200" dirty="0">
            <a:latin typeface="Arial Black" panose="020B0A04020102020204" pitchFamily="34" charset="0"/>
          </a:endParaRPr>
        </a:p>
      </dsp:txBody>
      <dsp:txXfrm>
        <a:off x="0" y="0"/>
        <a:ext cx="3240000" cy="1303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569F8-A824-43D1-8D16-E58A528AFC95}">
      <dsp:nvSpPr>
        <dsp:cNvPr id="0" name=""/>
        <dsp:cNvSpPr/>
      </dsp:nvSpPr>
      <dsp:spPr>
        <a:xfrm>
          <a:off x="0" y="0"/>
          <a:ext cx="3347642" cy="2247900"/>
        </a:xfrm>
        <a:prstGeom prst="left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Black" panose="020B0A04020102020204" pitchFamily="34" charset="0"/>
            </a:rPr>
            <a:t>85 </a:t>
          </a:r>
          <a:r>
            <a:rPr lang="uk-UA" sz="2400" kern="1200" dirty="0"/>
            <a:t>акушерські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Black" panose="020B0A04020102020204" pitchFamily="34" charset="0"/>
            </a:rPr>
            <a:t>95 </a:t>
          </a:r>
          <a:r>
            <a:rPr lang="uk-UA" sz="2400" kern="1200" dirty="0"/>
            <a:t>педіатричні</a:t>
          </a:r>
          <a:endParaRPr lang="ru-RU" sz="2400" kern="1200" dirty="0"/>
        </a:p>
      </dsp:txBody>
      <dsp:txXfrm>
        <a:off x="1172445" y="0"/>
        <a:ext cx="2175197" cy="2247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569F8-A824-43D1-8D16-E58A528AFC95}">
      <dsp:nvSpPr>
        <dsp:cNvPr id="0" name=""/>
        <dsp:cNvSpPr/>
      </dsp:nvSpPr>
      <dsp:spPr>
        <a:xfrm>
          <a:off x="0" y="0"/>
          <a:ext cx="3347642" cy="2247900"/>
        </a:xfrm>
        <a:prstGeom prst="left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Black" panose="020B0A04020102020204" pitchFamily="34" charset="0"/>
            </a:rPr>
            <a:t>90 </a:t>
          </a:r>
          <a:r>
            <a:rPr lang="uk-UA" sz="2400" kern="1200" dirty="0"/>
            <a:t>акушерські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Black" panose="020B0A04020102020204" pitchFamily="34" charset="0"/>
            </a:rPr>
            <a:t>95 </a:t>
          </a:r>
          <a:r>
            <a:rPr lang="uk-UA" sz="2400" kern="1200" dirty="0"/>
            <a:t>педіатричні</a:t>
          </a:r>
          <a:endParaRPr lang="ru-RU" sz="2400" kern="1200" dirty="0"/>
        </a:p>
      </dsp:txBody>
      <dsp:txXfrm>
        <a:off x="1172445" y="0"/>
        <a:ext cx="2175197" cy="2247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6DF17-85A9-47B8-8E12-2D669151D701}">
      <dsp:nvSpPr>
        <dsp:cNvPr id="0" name=""/>
        <dsp:cNvSpPr/>
      </dsp:nvSpPr>
      <dsp:spPr>
        <a:xfrm>
          <a:off x="0" y="990594"/>
          <a:ext cx="3240000" cy="6499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Arial Black" panose="020B0A04020102020204" pitchFamily="34" charset="0"/>
            </a:rPr>
            <a:t> з10.2020</a:t>
          </a:r>
          <a:r>
            <a:rPr lang="en-US" sz="2100" kern="1200" dirty="0">
              <a:latin typeface="Arial Black" panose="020B0A04020102020204" pitchFamily="34" charset="0"/>
            </a:rPr>
            <a:t> – </a:t>
          </a:r>
          <a:r>
            <a:rPr lang="ru-RU" sz="2100" kern="1200" dirty="0">
              <a:latin typeface="Arial Black" panose="020B0A04020102020204" pitchFamily="34" charset="0"/>
            </a:rPr>
            <a:t>180</a:t>
          </a:r>
          <a:r>
            <a:rPr lang="en-US" sz="2100" kern="1200" dirty="0">
              <a:latin typeface="Arial Black" panose="020B0A04020102020204" pitchFamily="34" charset="0"/>
            </a:rPr>
            <a:t> </a:t>
          </a:r>
          <a:endParaRPr lang="ru-RU" sz="2100" kern="1200" dirty="0">
            <a:latin typeface="Arial Black" panose="020B0A04020102020204" pitchFamily="34" charset="0"/>
          </a:endParaRPr>
        </a:p>
      </dsp:txBody>
      <dsp:txXfrm>
        <a:off x="0" y="990594"/>
        <a:ext cx="3240000" cy="649937"/>
      </dsp:txXfrm>
    </dsp:sp>
    <dsp:sp modelId="{870765D3-0314-4049-A1FD-FD9FD60746ED}">
      <dsp:nvSpPr>
        <dsp:cNvPr id="0" name=""/>
        <dsp:cNvSpPr/>
      </dsp:nvSpPr>
      <dsp:spPr>
        <a:xfrm rot="10800000">
          <a:off x="0" y="740"/>
          <a:ext cx="3240000" cy="999603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2017-19рр –</a:t>
          </a:r>
          <a:r>
            <a:rPr lang="uk-UA" sz="2100" kern="1200" dirty="0"/>
            <a:t> </a:t>
          </a:r>
          <a:r>
            <a:rPr lang="uk-UA" sz="2100" kern="1200" dirty="0">
              <a:latin typeface="Arial Black" panose="020B0A04020102020204" pitchFamily="34" charset="0"/>
            </a:rPr>
            <a:t>175</a:t>
          </a:r>
          <a:endParaRPr lang="ru-RU" sz="2100" kern="1200" dirty="0">
            <a:latin typeface="Arial Black" panose="020B0A04020102020204" pitchFamily="34" charset="0"/>
          </a:endParaRPr>
        </a:p>
      </dsp:txBody>
      <dsp:txXfrm rot="10800000">
        <a:off x="0" y="740"/>
        <a:ext cx="3240000" cy="6495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F5B7D-0798-4594-A2C6-484684AD5918}">
      <dsp:nvSpPr>
        <dsp:cNvPr id="0" name=""/>
        <dsp:cNvSpPr/>
      </dsp:nvSpPr>
      <dsp:spPr>
        <a:xfrm>
          <a:off x="114906" y="0"/>
          <a:ext cx="3111008" cy="57793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chemeClr val="bg1"/>
            </a:solidFill>
            <a:effectLst/>
          </a:endParaRPr>
        </a:p>
      </dsp:txBody>
      <dsp:txXfrm>
        <a:off x="114906" y="0"/>
        <a:ext cx="3111008" cy="1733801"/>
      </dsp:txXfrm>
    </dsp:sp>
    <dsp:sp modelId="{17EF2C11-D074-42CF-95AD-E27E105E9306}">
      <dsp:nvSpPr>
        <dsp:cNvPr id="0" name=""/>
        <dsp:cNvSpPr/>
      </dsp:nvSpPr>
      <dsp:spPr>
        <a:xfrm>
          <a:off x="223376" y="1720495"/>
          <a:ext cx="2729796" cy="69885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rgbClr val="0070C0"/>
              </a:solidFill>
              <a:effectLst/>
            </a:rPr>
            <a:t>Статті</a:t>
          </a:r>
          <a:r>
            <a:rPr lang="ru-RU" sz="2400" b="1" kern="1200" dirty="0">
              <a:solidFill>
                <a:srgbClr val="0070C0"/>
              </a:solidFill>
              <a:effectLst/>
            </a:rPr>
            <a:t> </a:t>
          </a:r>
          <a:r>
            <a:rPr lang="ru-RU" sz="2400" b="1" kern="1200" dirty="0" err="1">
              <a:solidFill>
                <a:srgbClr val="0070C0"/>
              </a:solidFill>
              <a:effectLst/>
            </a:rPr>
            <a:t>витрат</a:t>
          </a:r>
          <a:endParaRPr lang="ru-RU" sz="2400" b="1" kern="1200" dirty="0">
            <a:solidFill>
              <a:srgbClr val="0070C0"/>
            </a:solidFill>
            <a:effectLst/>
          </a:endParaRPr>
        </a:p>
      </dsp:txBody>
      <dsp:txXfrm>
        <a:off x="243845" y="1740964"/>
        <a:ext cx="2688858" cy="657916"/>
      </dsp:txXfrm>
    </dsp:sp>
    <dsp:sp modelId="{5BF908ED-49A4-48E0-8267-B3A5F8A3AB5B}">
      <dsp:nvSpPr>
        <dsp:cNvPr id="0" name=""/>
        <dsp:cNvSpPr/>
      </dsp:nvSpPr>
      <dsp:spPr>
        <a:xfrm>
          <a:off x="192503" y="2541892"/>
          <a:ext cx="2735263" cy="6127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effectLst/>
            </a:rPr>
            <a:t>Заробітна плата  </a:t>
          </a:r>
          <a:endParaRPr lang="ru-RU" sz="2000" b="1" kern="1200" dirty="0">
            <a:effectLst/>
          </a:endParaRPr>
        </a:p>
      </dsp:txBody>
      <dsp:txXfrm>
        <a:off x="210450" y="2559839"/>
        <a:ext cx="2699369" cy="576854"/>
      </dsp:txXfrm>
    </dsp:sp>
    <dsp:sp modelId="{027F493F-7924-438A-9E95-1694C9861BFA}">
      <dsp:nvSpPr>
        <dsp:cNvPr id="0" name=""/>
        <dsp:cNvSpPr/>
      </dsp:nvSpPr>
      <dsp:spPr>
        <a:xfrm>
          <a:off x="181190" y="3262156"/>
          <a:ext cx="2757888" cy="6137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>
              <a:effectLst/>
            </a:rPr>
            <a:t>Медикаменти </a:t>
          </a:r>
          <a:endParaRPr lang="ru-RU" sz="2000" b="1" kern="1200" dirty="0">
            <a:effectLst/>
          </a:endParaRPr>
        </a:p>
      </dsp:txBody>
      <dsp:txXfrm>
        <a:off x="199166" y="3280132"/>
        <a:ext cx="2721936" cy="577802"/>
      </dsp:txXfrm>
    </dsp:sp>
    <dsp:sp modelId="{BC4AF511-B958-42BB-B4E9-A6DF575E2C58}">
      <dsp:nvSpPr>
        <dsp:cNvPr id="0" name=""/>
        <dsp:cNvSpPr/>
      </dsp:nvSpPr>
      <dsp:spPr>
        <a:xfrm>
          <a:off x="192503" y="3983427"/>
          <a:ext cx="2735263" cy="6988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effectLst/>
            </a:rPr>
            <a:t>Харчування  </a:t>
          </a:r>
          <a:endParaRPr lang="ru-RU" sz="2000" b="1" kern="1200" dirty="0">
            <a:effectLst/>
          </a:endParaRPr>
        </a:p>
      </dsp:txBody>
      <dsp:txXfrm>
        <a:off x="212972" y="4003896"/>
        <a:ext cx="2694325" cy="657916"/>
      </dsp:txXfrm>
    </dsp:sp>
    <dsp:sp modelId="{F40E3589-D7F2-4CEB-B443-06EFFD995954}">
      <dsp:nvSpPr>
        <dsp:cNvPr id="0" name=""/>
        <dsp:cNvSpPr/>
      </dsp:nvSpPr>
      <dsp:spPr>
        <a:xfrm>
          <a:off x="192503" y="4789797"/>
          <a:ext cx="2735263" cy="6988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effectLst/>
            </a:rPr>
            <a:t>Інші товари, послуги</a:t>
          </a:r>
          <a:endParaRPr lang="ru-RU" sz="2000" b="1" kern="1200" dirty="0">
            <a:effectLst/>
          </a:endParaRPr>
        </a:p>
      </dsp:txBody>
      <dsp:txXfrm>
        <a:off x="212972" y="4810266"/>
        <a:ext cx="2694325" cy="657916"/>
      </dsp:txXfrm>
    </dsp:sp>
    <dsp:sp modelId="{2AAF3265-B43D-4621-A4DF-3EFB41A61B23}">
      <dsp:nvSpPr>
        <dsp:cNvPr id="0" name=""/>
        <dsp:cNvSpPr/>
      </dsp:nvSpPr>
      <dsp:spPr>
        <a:xfrm>
          <a:off x="3617464" y="0"/>
          <a:ext cx="3606951" cy="57793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bg1"/>
            </a:solidFill>
            <a:effectLst/>
          </a:endParaRPr>
        </a:p>
      </dsp:txBody>
      <dsp:txXfrm>
        <a:off x="3617464" y="0"/>
        <a:ext cx="3606951" cy="1733801"/>
      </dsp:txXfrm>
    </dsp:sp>
    <dsp:sp modelId="{566747CB-C436-4E41-B7C7-FC056AC639F9}">
      <dsp:nvSpPr>
        <dsp:cNvPr id="0" name=""/>
        <dsp:cNvSpPr/>
      </dsp:nvSpPr>
      <dsp:spPr>
        <a:xfrm>
          <a:off x="3813697" y="1734895"/>
          <a:ext cx="3102072" cy="66858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0070C0"/>
              </a:solidFill>
              <a:effectLst/>
            </a:rPr>
            <a:t>Медична</a:t>
          </a:r>
          <a:r>
            <a:rPr lang="uk-UA" sz="2000" b="1" kern="1200" dirty="0">
              <a:solidFill>
                <a:srgbClr val="0070C0"/>
              </a:solidFill>
              <a:effectLst/>
            </a:rPr>
            <a:t> </a:t>
          </a:r>
          <a:r>
            <a:rPr lang="uk-UA" sz="2400" b="1" kern="1200" dirty="0">
              <a:solidFill>
                <a:srgbClr val="0070C0"/>
              </a:solidFill>
              <a:effectLst/>
            </a:rPr>
            <a:t>субвенція</a:t>
          </a:r>
          <a:endParaRPr lang="ru-RU" sz="2400" b="1" kern="1200" dirty="0">
            <a:solidFill>
              <a:srgbClr val="0070C0"/>
            </a:solidFill>
            <a:effectLst/>
          </a:endParaRPr>
        </a:p>
      </dsp:txBody>
      <dsp:txXfrm>
        <a:off x="3833279" y="1754477"/>
        <a:ext cx="3062908" cy="629424"/>
      </dsp:txXfrm>
    </dsp:sp>
    <dsp:sp modelId="{5BAD3F4F-2F61-417C-A197-CCB5544C5701}">
      <dsp:nvSpPr>
        <dsp:cNvPr id="0" name=""/>
        <dsp:cNvSpPr/>
      </dsp:nvSpPr>
      <dsp:spPr>
        <a:xfrm>
          <a:off x="3813697" y="2505044"/>
          <a:ext cx="3102072" cy="668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  <a:latin typeface="Bahnschrift" panose="020B0502040204020203" pitchFamily="34" charset="0"/>
            </a:rPr>
            <a:t>32 184 800</a:t>
          </a:r>
        </a:p>
      </dsp:txBody>
      <dsp:txXfrm>
        <a:off x="3833279" y="2524626"/>
        <a:ext cx="3062908" cy="629424"/>
      </dsp:txXfrm>
    </dsp:sp>
    <dsp:sp modelId="{0931F4FB-29AE-4EE6-B41F-7065744E6DAC}">
      <dsp:nvSpPr>
        <dsp:cNvPr id="0" name=""/>
        <dsp:cNvSpPr/>
      </dsp:nvSpPr>
      <dsp:spPr>
        <a:xfrm>
          <a:off x="3813697" y="3277792"/>
          <a:ext cx="3102072" cy="668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  <a:latin typeface="Bahnschrift" panose="020B0502040204020203" pitchFamily="34" charset="0"/>
            </a:rPr>
            <a:t>1 354 100</a:t>
          </a:r>
        </a:p>
      </dsp:txBody>
      <dsp:txXfrm>
        <a:off x="3833279" y="3297374"/>
        <a:ext cx="3062908" cy="629424"/>
      </dsp:txXfrm>
    </dsp:sp>
    <dsp:sp modelId="{DE4E0304-0FC1-42B8-A00E-435B83D29DBF}">
      <dsp:nvSpPr>
        <dsp:cNvPr id="0" name=""/>
        <dsp:cNvSpPr/>
      </dsp:nvSpPr>
      <dsp:spPr>
        <a:xfrm>
          <a:off x="3823774" y="4075534"/>
          <a:ext cx="3102072" cy="668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  <a:latin typeface="Bahnschrift" panose="020B0502040204020203" pitchFamily="34" charset="0"/>
            </a:rPr>
            <a:t>536 800</a:t>
          </a:r>
        </a:p>
      </dsp:txBody>
      <dsp:txXfrm>
        <a:off x="3843356" y="4095116"/>
        <a:ext cx="3062908" cy="629424"/>
      </dsp:txXfrm>
    </dsp:sp>
    <dsp:sp modelId="{78674F7A-D866-4765-890C-929FBB39BD34}">
      <dsp:nvSpPr>
        <dsp:cNvPr id="0" name=""/>
        <dsp:cNvSpPr/>
      </dsp:nvSpPr>
      <dsp:spPr>
        <a:xfrm>
          <a:off x="3813697" y="4820689"/>
          <a:ext cx="3102072" cy="668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effectLst/>
              <a:latin typeface="Bahnschrift" panose="020B0502040204020203" pitchFamily="34" charset="0"/>
            </a:rPr>
            <a:t>666 500</a:t>
          </a:r>
          <a:endParaRPr lang="ru-RU" sz="2000" b="1" kern="1200" dirty="0">
            <a:effectLst/>
            <a:latin typeface="Bahnschrift" panose="020B0502040204020203" pitchFamily="34" charset="0"/>
          </a:endParaRPr>
        </a:p>
      </dsp:txBody>
      <dsp:txXfrm>
        <a:off x="3833279" y="4840271"/>
        <a:ext cx="3062908" cy="629424"/>
      </dsp:txXfrm>
    </dsp:sp>
    <dsp:sp modelId="{37D1FF25-F5DB-4447-89BE-A1EEA50A3EC7}">
      <dsp:nvSpPr>
        <dsp:cNvPr id="0" name=""/>
        <dsp:cNvSpPr/>
      </dsp:nvSpPr>
      <dsp:spPr>
        <a:xfrm>
          <a:off x="7613827" y="0"/>
          <a:ext cx="3606951" cy="57793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bg1"/>
            </a:solidFill>
            <a:effectLst/>
          </a:endParaRPr>
        </a:p>
      </dsp:txBody>
      <dsp:txXfrm>
        <a:off x="7613827" y="0"/>
        <a:ext cx="3606951" cy="1733801"/>
      </dsp:txXfrm>
    </dsp:sp>
    <dsp:sp modelId="{4A2EEA97-C218-4ED1-BAAF-E5E63F9322F5}">
      <dsp:nvSpPr>
        <dsp:cNvPr id="0" name=""/>
        <dsp:cNvSpPr/>
      </dsp:nvSpPr>
      <dsp:spPr>
        <a:xfrm>
          <a:off x="7882665" y="1734895"/>
          <a:ext cx="3102072" cy="66858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0070C0"/>
              </a:solidFill>
              <a:effectLst/>
            </a:rPr>
            <a:t>НСЗУ</a:t>
          </a:r>
          <a:endParaRPr lang="ru-RU" sz="2400" b="1" kern="1200" dirty="0">
            <a:solidFill>
              <a:srgbClr val="0070C0"/>
            </a:solidFill>
            <a:effectLst/>
          </a:endParaRPr>
        </a:p>
      </dsp:txBody>
      <dsp:txXfrm>
        <a:off x="7902247" y="1754477"/>
        <a:ext cx="3062908" cy="629424"/>
      </dsp:txXfrm>
    </dsp:sp>
    <dsp:sp modelId="{7949DD57-272C-4BEB-955C-0BB5B7017A67}">
      <dsp:nvSpPr>
        <dsp:cNvPr id="0" name=""/>
        <dsp:cNvSpPr/>
      </dsp:nvSpPr>
      <dsp:spPr>
        <a:xfrm>
          <a:off x="7856237" y="2563366"/>
          <a:ext cx="3102072" cy="668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  <a:latin typeface="Bahnschrift" panose="020B0502040204020203" pitchFamily="34" charset="0"/>
            </a:rPr>
            <a:t>39 241 600</a:t>
          </a:r>
        </a:p>
      </dsp:txBody>
      <dsp:txXfrm>
        <a:off x="7875819" y="2582948"/>
        <a:ext cx="3062908" cy="629424"/>
      </dsp:txXfrm>
    </dsp:sp>
    <dsp:sp modelId="{618DB726-6910-4923-B68D-B21EDA888D15}">
      <dsp:nvSpPr>
        <dsp:cNvPr id="0" name=""/>
        <dsp:cNvSpPr/>
      </dsp:nvSpPr>
      <dsp:spPr>
        <a:xfrm>
          <a:off x="7866266" y="3277792"/>
          <a:ext cx="3102072" cy="668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  <a:latin typeface="Bahnschrift" panose="020B0502040204020203" pitchFamily="34" charset="0"/>
            </a:rPr>
            <a:t>3 978 248</a:t>
          </a:r>
        </a:p>
      </dsp:txBody>
      <dsp:txXfrm>
        <a:off x="7885848" y="3297374"/>
        <a:ext cx="3062908" cy="629424"/>
      </dsp:txXfrm>
    </dsp:sp>
    <dsp:sp modelId="{54209BF4-982B-4926-9167-768E993D684F}">
      <dsp:nvSpPr>
        <dsp:cNvPr id="0" name=""/>
        <dsp:cNvSpPr/>
      </dsp:nvSpPr>
      <dsp:spPr>
        <a:xfrm>
          <a:off x="7856237" y="4003526"/>
          <a:ext cx="3102072" cy="668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  <a:latin typeface="Bahnschrift" panose="020B0502040204020203" pitchFamily="34" charset="0"/>
            </a:rPr>
            <a:t>146 990</a:t>
          </a:r>
        </a:p>
      </dsp:txBody>
      <dsp:txXfrm>
        <a:off x="7875819" y="4023108"/>
        <a:ext cx="3062908" cy="629424"/>
      </dsp:txXfrm>
    </dsp:sp>
    <dsp:sp modelId="{877652AB-2489-444E-BDDD-DE18034B38F2}">
      <dsp:nvSpPr>
        <dsp:cNvPr id="0" name=""/>
        <dsp:cNvSpPr/>
      </dsp:nvSpPr>
      <dsp:spPr>
        <a:xfrm>
          <a:off x="7866266" y="4820689"/>
          <a:ext cx="3102072" cy="668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/>
              <a:latin typeface="Bahnschrift" panose="020B0502040204020203" pitchFamily="34" charset="0"/>
            </a:rPr>
            <a:t>522 074</a:t>
          </a:r>
        </a:p>
      </dsp:txBody>
      <dsp:txXfrm>
        <a:off x="7885848" y="4840271"/>
        <a:ext cx="3062908" cy="629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68BCBAD-7D9D-49B2-B85D-C4F231849649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F0BB0BC-867D-46B8-8D59-92302EC66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56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BB0BC-867D-46B8-8D59-92302EC66BF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8925-DD66-4B96-9A4A-2A34A419813C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385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9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2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3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8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4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1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0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8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1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9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06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56" userDrawn="1">
          <p15:clr>
            <a:srgbClr val="F26B43"/>
          </p15:clr>
        </p15:guide>
        <p15:guide id="2" pos="9600" userDrawn="1">
          <p15:clr>
            <a:srgbClr val="F26B43"/>
          </p15:clr>
        </p15:guide>
        <p15:guide id="3" pos="792" userDrawn="1">
          <p15:clr>
            <a:srgbClr val="F26B43"/>
          </p15:clr>
        </p15:guide>
        <p15:guide id="4" pos="7200" userDrawn="1">
          <p15:clr>
            <a:srgbClr val="F26B43"/>
          </p15:clr>
        </p15:guide>
        <p15:guide id="5" orient="horz" pos="4008" userDrawn="1">
          <p15:clr>
            <a:srgbClr val="F26B43"/>
          </p15:clr>
        </p15:guide>
        <p15:guide id="6" orient="horz" pos="1440" userDrawn="1">
          <p15:clr>
            <a:srgbClr val="F26B43"/>
          </p15:clr>
        </p15:guide>
        <p15:guide id="7" orient="horz" pos="3720" userDrawn="1">
          <p15:clr>
            <a:srgbClr val="F26B43"/>
          </p15:clr>
        </p15:guide>
        <p15:guide id="8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3.jpe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50AB82-44A5-4C2B-B302-1EF29EF30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68" y="-99392"/>
            <a:ext cx="12313368" cy="8102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2900467" y="4941168"/>
            <a:ext cx="6296198" cy="145948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6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Директор КНП “ВМКЛ “ЦМ та Д”</a:t>
            </a:r>
          </a:p>
          <a:p>
            <a:pPr algn="ctr">
              <a:defRPr/>
            </a:pPr>
            <a:r>
              <a:rPr lang="uk-UA" sz="3600" b="1" i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к.м.н</a:t>
            </a:r>
            <a:r>
              <a:rPr lang="uk-UA" sz="36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uk-UA" sz="3600" b="1" i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Присяжнюк</a:t>
            </a:r>
            <a:r>
              <a:rPr lang="uk-UA" sz="36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 В.П.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95600" y="404664"/>
            <a:ext cx="684076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Аналіз діяльності </a:t>
            </a:r>
            <a:endParaRPr lang="en-US" sz="4000" b="1" i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uk-UA" sz="40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КНП “ВМКЛ “ЦМ та Д”</a:t>
            </a:r>
          </a:p>
          <a:p>
            <a:pPr algn="ctr">
              <a:defRPr/>
            </a:pPr>
            <a:r>
              <a:rPr lang="uk-UA" sz="40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 за 2020 р.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32213"/>
            <a:ext cx="870593" cy="85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3432" y="260648"/>
            <a:ext cx="10657184" cy="288032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3076"/>
              </a:avLst>
            </a:prstTxWarp>
            <a:spAutoFit/>
          </a:bodyPr>
          <a:lstStyle/>
          <a:p>
            <a:pPr algn="ctr"/>
            <a:r>
              <a:rPr lang="uk-UA" sz="8000" b="1" cap="all" spc="15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Дякую за увагу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32213"/>
            <a:ext cx="870593" cy="85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B9E333-E3B0-4F96-93C6-2AE4B533F8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" r="15168"/>
          <a:stretch/>
        </p:blipFill>
        <p:spPr>
          <a:xfrm>
            <a:off x="4871864" y="1556792"/>
            <a:ext cx="5436604" cy="4764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>
          <a:xfrm>
            <a:off x="2706268" y="177132"/>
            <a:ext cx="7606456" cy="523220"/>
          </a:xfr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СТРУКТУРА ТА ФУНКЦІЇ КНП “ВМКЛ “</a:t>
            </a:r>
            <a:r>
              <a:rPr lang="uk-UA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ЦМтаД</a:t>
            </a:r>
            <a:r>
              <a:rPr lang="uk-UA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</a:t>
            </a:r>
            <a:endParaRPr lang="ru-RU" sz="480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381884" y="1428736"/>
            <a:ext cx="1214446" cy="2143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uk-UA" sz="800" i="0" dirty="0">
              <a:solidFill>
                <a:schemeClr val="accent5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 bwMode="auto">
          <a:xfrm>
            <a:off x="982861" y="702537"/>
            <a:ext cx="4897115" cy="704539"/>
          </a:xfrm>
          <a:prstGeom prst="round2Same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uk-UA" sz="28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Педіатрична служба</a:t>
            </a: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 bwMode="auto">
          <a:xfrm>
            <a:off x="6527478" y="692696"/>
            <a:ext cx="5257154" cy="714380"/>
          </a:xfrm>
          <a:prstGeom prst="round2Same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uk-UA" sz="2400" b="1" i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Перинатальний</a:t>
            </a:r>
            <a:r>
              <a:rPr lang="uk-UA" sz="24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центр ІІ рівня</a:t>
            </a:r>
          </a:p>
        </p:txBody>
      </p:sp>
      <p:sp>
        <p:nvSpPr>
          <p:cNvPr id="21" name="Загнутый угол 20"/>
          <p:cNvSpPr/>
          <p:nvPr/>
        </p:nvSpPr>
        <p:spPr bwMode="auto">
          <a:xfrm>
            <a:off x="982861" y="1485924"/>
            <a:ext cx="4897115" cy="1220170"/>
          </a:xfrm>
          <a:prstGeom prst="foldedCorne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2000" dirty="0">
                <a:ln w="0"/>
                <a:latin typeface="Arial" pitchFamily="34" charset="0"/>
                <a:cs typeface="Arial" pitchFamily="34" charset="0"/>
              </a:rPr>
              <a:t>Надання амбулаторної та стаціонарної медичної допомоги дитячому населенню ВМ ТГ</a:t>
            </a:r>
          </a:p>
        </p:txBody>
      </p:sp>
      <p:sp>
        <p:nvSpPr>
          <p:cNvPr id="23" name="Загнутый угол 22"/>
          <p:cNvSpPr/>
          <p:nvPr/>
        </p:nvSpPr>
        <p:spPr bwMode="auto">
          <a:xfrm>
            <a:off x="6527478" y="1485924"/>
            <a:ext cx="5257154" cy="1220170"/>
          </a:xfrm>
          <a:prstGeom prst="foldedCorne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2000" dirty="0">
                <a:ln w="0"/>
                <a:latin typeface="Arial" pitchFamily="34" charset="0"/>
                <a:cs typeface="Arial" pitchFamily="34" charset="0"/>
              </a:rPr>
              <a:t>Надання медичної допомоги жінкам ВМ ТГ (</a:t>
            </a:r>
            <a:r>
              <a:rPr lang="uk-UA" sz="2000" dirty="0" err="1">
                <a:ln w="0"/>
                <a:latin typeface="Arial" pitchFamily="34" charset="0"/>
                <a:cs typeface="Arial" pitchFamily="34" charset="0"/>
              </a:rPr>
              <a:t>невиношування</a:t>
            </a:r>
            <a:r>
              <a:rPr lang="uk-UA" sz="2000" dirty="0">
                <a:ln w="0"/>
                <a:latin typeface="Arial" pitchFamily="34" charset="0"/>
                <a:cs typeface="Arial" pitchFamily="34" charset="0"/>
              </a:rPr>
              <a:t> вагітності, передчасні пологи, </a:t>
            </a:r>
            <a:r>
              <a:rPr lang="uk-UA" sz="2000" dirty="0" err="1">
                <a:ln w="0"/>
                <a:latin typeface="Arial" pitchFamily="34" charset="0"/>
                <a:cs typeface="Arial" pitchFamily="34" charset="0"/>
              </a:rPr>
              <a:t>малоінвазивні</a:t>
            </a:r>
            <a:r>
              <a:rPr lang="uk-UA" sz="2000" dirty="0">
                <a:ln w="0"/>
                <a:latin typeface="Arial" pitchFamily="34" charset="0"/>
                <a:cs typeface="Arial" pitchFamily="34" charset="0"/>
              </a:rPr>
              <a:t> втручання</a:t>
            </a:r>
            <a:r>
              <a:rPr lang="uk-UA" dirty="0">
                <a:ln w="0"/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982861" y="2771584"/>
            <a:ext cx="4897115" cy="441392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i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Амбулаторно-діагностичне відділення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 bwMode="auto">
          <a:xfrm>
            <a:off x="982861" y="3361552"/>
            <a:ext cx="4897115" cy="571505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i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Клініка дружня до молоді</a:t>
            </a: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 bwMode="auto">
          <a:xfrm>
            <a:off x="6527478" y="2718264"/>
            <a:ext cx="5257154" cy="350696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i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Жіноча консультація з КДБ</a:t>
            </a: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 bwMode="auto">
          <a:xfrm>
            <a:off x="6527478" y="3150312"/>
            <a:ext cx="5257154" cy="350696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uk-UA" b="1" i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Стаціонарні відділення</a:t>
            </a:r>
          </a:p>
          <a:p>
            <a:pPr algn="ctr"/>
            <a:endParaRPr lang="uk-UA" b="1" i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 bwMode="auto">
          <a:xfrm>
            <a:off x="6527478" y="4005065"/>
            <a:ext cx="5257154" cy="350509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i="0" dirty="0">
                <a:ln w="0"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 постнатальної реабілітації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 bwMode="auto">
          <a:xfrm>
            <a:off x="6527478" y="3582548"/>
            <a:ext cx="5257154" cy="350509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i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Пологові зали</a:t>
            </a: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 bwMode="auto">
          <a:xfrm>
            <a:off x="6527478" y="4443382"/>
            <a:ext cx="5257154" cy="785818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i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 інтенсивної терапії</a:t>
            </a:r>
          </a:p>
          <a:p>
            <a:pPr algn="ctr"/>
            <a:r>
              <a:rPr lang="uk-UA" b="1" i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виходжування недоношених </a:t>
            </a:r>
          </a:p>
          <a:p>
            <a:pPr algn="ctr"/>
            <a:r>
              <a:rPr lang="uk-UA" b="1" i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хворих новонароджених</a:t>
            </a: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5058558" y="5301208"/>
            <a:ext cx="5789970" cy="35721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i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Клініко-діагностичне відділення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1775520" y="5681344"/>
            <a:ext cx="5643602" cy="35721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i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Лікувально-реабілітаційне відділення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058558" y="6041384"/>
            <a:ext cx="5786478" cy="35721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i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Централізована стерилізаційна</a:t>
            </a: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1775520" y="6401424"/>
            <a:ext cx="5643602" cy="35721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i="0" dirty="0">
                <a:ln w="0"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Молочна кухня, харчоблок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 bwMode="auto">
          <a:xfrm>
            <a:off x="983432" y="1337918"/>
            <a:ext cx="396555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cxn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982861" y="4081062"/>
            <a:ext cx="4897115" cy="500066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i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Стаціонарні відділення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 bwMode="auto">
          <a:xfrm>
            <a:off x="982861" y="4729134"/>
            <a:ext cx="4897115" cy="500066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i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 анестезіології з палатами</a:t>
            </a:r>
          </a:p>
          <a:p>
            <a:pPr algn="ctr"/>
            <a:r>
              <a:rPr lang="uk-UA" b="1" i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інтенсивної терапії для дітей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32213"/>
            <a:ext cx="870593" cy="85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271464" y="-171400"/>
            <a:ext cx="8379958" cy="728712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Ліжковий фонд та штатна чисельність 2020</a:t>
            </a:r>
            <a:endParaRPr lang="ru-RU" altLang="ru-RU" sz="280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4" name="Объект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110238"/>
              </p:ext>
            </p:extLst>
          </p:nvPr>
        </p:nvGraphicFramePr>
        <p:xfrm>
          <a:off x="-168696" y="2000873"/>
          <a:ext cx="3240000" cy="130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53069" y="4061075"/>
            <a:ext cx="2952328" cy="776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Фактично</a:t>
            </a:r>
            <a:r>
              <a:rPr lang="uk-UA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uk-UA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ліжок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5" name="Объект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511148"/>
              </p:ext>
            </p:extLst>
          </p:nvPr>
        </p:nvGraphicFramePr>
        <p:xfrm>
          <a:off x="2602031" y="4449219"/>
          <a:ext cx="3347642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6" name="Объект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523307"/>
              </p:ext>
            </p:extLst>
          </p:nvPr>
        </p:nvGraphicFramePr>
        <p:xfrm>
          <a:off x="2643792" y="1528688"/>
          <a:ext cx="3347642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1" name="Объект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209988"/>
              </p:ext>
            </p:extLst>
          </p:nvPr>
        </p:nvGraphicFramePr>
        <p:xfrm>
          <a:off x="-168696" y="4725144"/>
          <a:ext cx="3240000" cy="164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42" name="Заголовок 1"/>
          <p:cNvSpPr txBox="1">
            <a:spLocks/>
          </p:cNvSpPr>
          <p:nvPr/>
        </p:nvSpPr>
        <p:spPr>
          <a:xfrm>
            <a:off x="133796" y="1308891"/>
            <a:ext cx="3390874" cy="5747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Затверджено</a:t>
            </a:r>
            <a:r>
              <a:rPr lang="uk-UA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uk-UA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ліжок</a:t>
            </a:r>
            <a:endParaRPr lang="ru-RU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404664"/>
            <a:ext cx="6321969" cy="66247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32213"/>
            <a:ext cx="870593" cy="85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 1 (с границей) 1"/>
          <p:cNvSpPr/>
          <p:nvPr/>
        </p:nvSpPr>
        <p:spPr>
          <a:xfrm>
            <a:off x="9437177" y="2519399"/>
            <a:ext cx="864096" cy="504056"/>
          </a:xfrm>
          <a:prstGeom prst="accentCallout1">
            <a:avLst>
              <a:gd name="adj1" fmla="val 82542"/>
              <a:gd name="adj2" fmla="val 107954"/>
              <a:gd name="adj3" fmla="val -7111"/>
              <a:gd name="adj4" fmla="val 12446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592</a:t>
            </a:r>
          </a:p>
        </p:txBody>
      </p:sp>
      <p:sp>
        <p:nvSpPr>
          <p:cNvPr id="15" name="Выноска 1 (с границей) 14"/>
          <p:cNvSpPr/>
          <p:nvPr/>
        </p:nvSpPr>
        <p:spPr>
          <a:xfrm>
            <a:off x="10955584" y="2514529"/>
            <a:ext cx="864096" cy="504056"/>
          </a:xfrm>
          <a:prstGeom prst="accentCallout1">
            <a:avLst>
              <a:gd name="adj1" fmla="val 74569"/>
              <a:gd name="adj2" fmla="val -10659"/>
              <a:gd name="adj3" fmla="val -5116"/>
              <a:gd name="adj4" fmla="val -3368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566</a:t>
            </a:r>
          </a:p>
        </p:txBody>
      </p:sp>
      <p:sp>
        <p:nvSpPr>
          <p:cNvPr id="17" name="Выноска 1 (с границей) 16"/>
          <p:cNvSpPr/>
          <p:nvPr/>
        </p:nvSpPr>
        <p:spPr>
          <a:xfrm>
            <a:off x="9437177" y="3717032"/>
            <a:ext cx="864096" cy="504056"/>
          </a:xfrm>
          <a:prstGeom prst="accentCallout1">
            <a:avLst>
              <a:gd name="adj1" fmla="val 78555"/>
              <a:gd name="adj2" fmla="val 109117"/>
              <a:gd name="adj3" fmla="val 2858"/>
              <a:gd name="adj4" fmla="val 12446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70,25</a:t>
            </a:r>
          </a:p>
        </p:txBody>
      </p:sp>
      <p:sp>
        <p:nvSpPr>
          <p:cNvPr id="18" name="Выноска 1 (с границей) 17"/>
          <p:cNvSpPr/>
          <p:nvPr/>
        </p:nvSpPr>
        <p:spPr>
          <a:xfrm>
            <a:off x="10955584" y="3712162"/>
            <a:ext cx="864096" cy="504056"/>
          </a:xfrm>
          <a:prstGeom prst="accentCallout1">
            <a:avLst>
              <a:gd name="adj1" fmla="val 78555"/>
              <a:gd name="adj2" fmla="val -9496"/>
              <a:gd name="adj3" fmla="val -1129"/>
              <a:gd name="adj4" fmla="val -2903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75,50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80376" y="2015855"/>
            <a:ext cx="2160240" cy="403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Фізичних осіб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480376" y="3207949"/>
            <a:ext cx="2160240" cy="403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Вакансії</a:t>
            </a:r>
          </a:p>
        </p:txBody>
      </p:sp>
      <p:sp>
        <p:nvSpPr>
          <p:cNvPr id="28" name="Выноска 1 (с границей) 27"/>
          <p:cNvSpPr/>
          <p:nvPr/>
        </p:nvSpPr>
        <p:spPr>
          <a:xfrm>
            <a:off x="9437177" y="1412776"/>
            <a:ext cx="864096" cy="504056"/>
          </a:xfrm>
          <a:prstGeom prst="accentCallout1">
            <a:avLst>
              <a:gd name="adj1" fmla="val 70581"/>
              <a:gd name="adj2" fmla="val -9496"/>
              <a:gd name="adj3" fmla="val -27045"/>
              <a:gd name="adj4" fmla="val -3717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633,75</a:t>
            </a:r>
          </a:p>
        </p:txBody>
      </p:sp>
      <p:sp>
        <p:nvSpPr>
          <p:cNvPr id="29" name="Выноска 1 (с границей) 28"/>
          <p:cNvSpPr/>
          <p:nvPr/>
        </p:nvSpPr>
        <p:spPr>
          <a:xfrm>
            <a:off x="10955584" y="1407906"/>
            <a:ext cx="864096" cy="504056"/>
          </a:xfrm>
          <a:prstGeom prst="accentCallout1">
            <a:avLst>
              <a:gd name="adj1" fmla="val 64601"/>
              <a:gd name="adj2" fmla="val 106792"/>
              <a:gd name="adj3" fmla="val -25051"/>
              <a:gd name="adj4" fmla="val 12098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630,75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035179" y="933658"/>
            <a:ext cx="1396961" cy="3022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2019р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619355" y="933658"/>
            <a:ext cx="1396961" cy="3022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2020р</a:t>
            </a:r>
          </a:p>
        </p:txBody>
      </p:sp>
      <p:sp>
        <p:nvSpPr>
          <p:cNvPr id="32" name="Выноска 1 (с границей) 31"/>
          <p:cNvSpPr/>
          <p:nvPr/>
        </p:nvSpPr>
        <p:spPr>
          <a:xfrm>
            <a:off x="9437177" y="4941168"/>
            <a:ext cx="864096" cy="504056"/>
          </a:xfrm>
          <a:prstGeom prst="accentCallout1">
            <a:avLst>
              <a:gd name="adj1" fmla="val 80548"/>
              <a:gd name="adj2" fmla="val 109117"/>
              <a:gd name="adj3" fmla="val 864"/>
              <a:gd name="adj4" fmla="val 126795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26,0</a:t>
            </a:r>
          </a:p>
        </p:txBody>
      </p:sp>
      <p:sp>
        <p:nvSpPr>
          <p:cNvPr id="33" name="Выноска 1 (с границей) 32"/>
          <p:cNvSpPr/>
          <p:nvPr/>
        </p:nvSpPr>
        <p:spPr>
          <a:xfrm>
            <a:off x="10955584" y="4936298"/>
            <a:ext cx="864096" cy="504056"/>
          </a:xfrm>
          <a:prstGeom prst="accentCallout1">
            <a:avLst>
              <a:gd name="adj1" fmla="val 82542"/>
              <a:gd name="adj2" fmla="val -7170"/>
              <a:gd name="adj3" fmla="val 2857"/>
              <a:gd name="adj4" fmla="val -2554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27,75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480376" y="4432085"/>
            <a:ext cx="2160240" cy="403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Лікарі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048328" y="404664"/>
            <a:ext cx="3143672" cy="403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Затверджено штат</a:t>
            </a:r>
          </a:p>
        </p:txBody>
      </p:sp>
      <p:sp>
        <p:nvSpPr>
          <p:cNvPr id="44" name="Выноска 1 (с границей) 43"/>
          <p:cNvSpPr/>
          <p:nvPr/>
        </p:nvSpPr>
        <p:spPr>
          <a:xfrm>
            <a:off x="9446935" y="6143387"/>
            <a:ext cx="864096" cy="504056"/>
          </a:xfrm>
          <a:prstGeom prst="accentCallout1">
            <a:avLst>
              <a:gd name="adj1" fmla="val 80549"/>
              <a:gd name="adj2" fmla="val 107955"/>
              <a:gd name="adj3" fmla="val -3123"/>
              <a:gd name="adj4" fmla="val 12214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36,75</a:t>
            </a:r>
          </a:p>
        </p:txBody>
      </p:sp>
      <p:sp>
        <p:nvSpPr>
          <p:cNvPr id="45" name="Выноска 1 (с границей) 44"/>
          <p:cNvSpPr/>
          <p:nvPr/>
        </p:nvSpPr>
        <p:spPr>
          <a:xfrm>
            <a:off x="10965342" y="6138517"/>
            <a:ext cx="864096" cy="504056"/>
          </a:xfrm>
          <a:prstGeom prst="accentCallout1">
            <a:avLst>
              <a:gd name="adj1" fmla="val 86529"/>
              <a:gd name="adj2" fmla="val -8333"/>
              <a:gd name="adj3" fmla="val -7110"/>
              <a:gd name="adj4" fmla="val -2903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37,0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490134" y="5634304"/>
            <a:ext cx="2160240" cy="403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err="1"/>
              <a:t>Медсестри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5245048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139709" y="116632"/>
            <a:ext cx="8056595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uk-UA" sz="36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Договір з НСЗУ від 01.04.2020</a:t>
            </a:r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022C0CAA-BABF-441C-9C4F-871652D81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411442"/>
              </p:ext>
            </p:extLst>
          </p:nvPr>
        </p:nvGraphicFramePr>
        <p:xfrm>
          <a:off x="263352" y="742205"/>
          <a:ext cx="11809413" cy="599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298180" imgH="4427220" progId="Excel.Sheet.12">
                  <p:embed/>
                </p:oleObj>
              </mc:Choice>
              <mc:Fallback>
                <p:oleObj name="Worksheet" r:id="rId3" imgW="8298180" imgH="4427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352" y="742205"/>
                        <a:ext cx="11809413" cy="599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32213"/>
            <a:ext cx="870593" cy="85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02846781"/>
              </p:ext>
            </p:extLst>
          </p:nvPr>
        </p:nvGraphicFramePr>
        <p:xfrm>
          <a:off x="472009" y="1009650"/>
          <a:ext cx="11225410" cy="577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25007" y="51382"/>
            <a:ext cx="102563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Бюджет лікарні,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грн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5632" y="1061848"/>
            <a:ext cx="4150568" cy="1389757"/>
          </a:xfrm>
          <a:prstGeom prst="roundRect">
            <a:avLst>
              <a:gd name="adj" fmla="val 3890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u="sng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місяців 2019 року </a:t>
            </a:r>
            <a:r>
              <a:rPr lang="uk-UA" sz="3200" b="1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34 742 200</a:t>
            </a:r>
            <a:endParaRPr lang="ru-RU" sz="3600" b="1" dirty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4129" y="1031131"/>
            <a:ext cx="4056527" cy="1389757"/>
          </a:xfrm>
          <a:prstGeom prst="roundRect">
            <a:avLst>
              <a:gd name="adj" fmla="val 3890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u="sng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місяців 2020 року</a:t>
            </a:r>
            <a:r>
              <a:rPr lang="uk-UA" sz="3200" b="1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3200" b="1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45 079 335</a:t>
            </a:r>
            <a:endParaRPr lang="ru-RU" sz="3200" b="1" dirty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32213"/>
            <a:ext cx="870593" cy="85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061848"/>
            <a:ext cx="2736304" cy="157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8458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30811013"/>
              </p:ext>
            </p:extLst>
          </p:nvPr>
        </p:nvGraphicFramePr>
        <p:xfrm>
          <a:off x="471488" y="1363971"/>
          <a:ext cx="11415909" cy="549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0567" y="372720"/>
            <a:ext cx="713689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Середня заробітна плата, грн.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32213"/>
            <a:ext cx="870593" cy="85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87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122125" y="903521"/>
            <a:ext cx="4542165" cy="1013310"/>
          </a:xfrm>
          <a:prstGeom prst="roundRect">
            <a:avLst>
              <a:gd name="adj" fmla="val 2464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err="1">
                <a:solidFill>
                  <a:schemeClr val="tx1"/>
                </a:solidFill>
              </a:rPr>
              <a:t>Міський</a:t>
            </a:r>
            <a:r>
              <a:rPr lang="ru-RU" sz="2800" b="1" dirty="0">
                <a:solidFill>
                  <a:schemeClr val="tx1"/>
                </a:solidFill>
              </a:rPr>
              <a:t> бюджет</a:t>
            </a:r>
            <a:endParaRPr lang="en-US" sz="2800" b="1" dirty="0">
              <a:solidFill>
                <a:schemeClr val="tx1"/>
              </a:solidFill>
            </a:endParaRPr>
          </a:p>
          <a:p>
            <a:pPr lvl="0" algn="ctr"/>
            <a:r>
              <a:rPr lang="en-US" sz="2800" b="1" dirty="0">
                <a:solidFill>
                  <a:schemeClr val="tx1"/>
                </a:solidFill>
              </a:rPr>
              <a:t>13 112 363, в </a:t>
            </a:r>
            <a:r>
              <a:rPr lang="en-US" sz="2800" b="1" dirty="0" err="1">
                <a:solidFill>
                  <a:schemeClr val="tx1"/>
                </a:solidFill>
              </a:rPr>
              <a:t>т.ч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5480" y="51382"/>
            <a:ext cx="102563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Фінансування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з ВМТГ 2020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рік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,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грн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32213"/>
            <a:ext cx="870593" cy="85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191344" y="2092672"/>
            <a:ext cx="2088232" cy="1331581"/>
            <a:chOff x="191344" y="2092672"/>
            <a:chExt cx="2088232" cy="133158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91344" y="2092672"/>
              <a:ext cx="2088232" cy="648000"/>
            </a:xfrm>
            <a:prstGeom prst="roundRect">
              <a:avLst>
                <a:gd name="adj" fmla="val 2464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 err="1">
                  <a:solidFill>
                    <a:schemeClr val="tx1"/>
                  </a:solidFill>
                </a:rPr>
                <a:t>Інсулінозалежні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lvl="0" algn="ctr"/>
              <a:r>
                <a:rPr lang="en-US" sz="2000" b="1" dirty="0">
                  <a:solidFill>
                    <a:schemeClr val="tx1"/>
                  </a:solidFill>
                </a:rPr>
                <a:t>СТОП ГРИП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515380" y="3064213"/>
              <a:ext cx="1440160" cy="360040"/>
            </a:xfrm>
            <a:prstGeom prst="roundRect">
              <a:avLst>
                <a:gd name="adj" fmla="val 2464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solidFill>
                    <a:schemeClr val="tx1"/>
                  </a:solidFill>
                </a:rPr>
                <a:t>3 291 748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 стрелкой 23"/>
            <p:cNvCxnSpPr>
              <a:stCxn id="12" idx="2"/>
            </p:cNvCxnSpPr>
            <p:nvPr/>
          </p:nvCxnSpPr>
          <p:spPr>
            <a:xfrm>
              <a:off x="1235460" y="2740672"/>
              <a:ext cx="0" cy="3282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2423590" y="2092672"/>
            <a:ext cx="2052229" cy="1331581"/>
            <a:chOff x="2423592" y="2092672"/>
            <a:chExt cx="2052229" cy="133158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423592" y="2092672"/>
              <a:ext cx="2052229" cy="648000"/>
            </a:xfrm>
            <a:prstGeom prst="roundRect">
              <a:avLst>
                <a:gd name="adj" fmla="val 2464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 err="1">
                  <a:solidFill>
                    <a:schemeClr val="tx1"/>
                  </a:solidFill>
                </a:rPr>
                <a:t>Інформатизація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729965" y="3064213"/>
              <a:ext cx="1440160" cy="360040"/>
            </a:xfrm>
            <a:prstGeom prst="roundRect">
              <a:avLst>
                <a:gd name="adj" fmla="val 2464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solidFill>
                    <a:schemeClr val="tx1"/>
                  </a:solidFill>
                </a:rPr>
                <a:t>572 550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439865" y="2735189"/>
              <a:ext cx="0" cy="3282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4619815" y="2087189"/>
            <a:ext cx="2226896" cy="1358206"/>
            <a:chOff x="4187767" y="2087189"/>
            <a:chExt cx="2226896" cy="135820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187767" y="2087189"/>
              <a:ext cx="2226896" cy="648000"/>
            </a:xfrm>
            <a:prstGeom prst="roundRect">
              <a:avLst>
                <a:gd name="adj" fmla="val 2464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 err="1">
                  <a:solidFill>
                    <a:schemeClr val="tx1"/>
                  </a:solidFill>
                </a:rPr>
                <a:t>Мед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обладнання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511802" y="3085355"/>
              <a:ext cx="1440160" cy="360040"/>
            </a:xfrm>
            <a:prstGeom prst="roundRect">
              <a:avLst>
                <a:gd name="adj" fmla="val 2464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solidFill>
                    <a:schemeClr val="tx1"/>
                  </a:solidFill>
                </a:rPr>
                <a:t>4 850 783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5303912" y="2735925"/>
              <a:ext cx="0" cy="3282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6994264" y="2087189"/>
            <a:ext cx="1964392" cy="1337064"/>
            <a:chOff x="6558679" y="2087189"/>
            <a:chExt cx="1964392" cy="133706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558679" y="2087189"/>
              <a:ext cx="1964392" cy="669674"/>
            </a:xfrm>
            <a:prstGeom prst="roundRect">
              <a:avLst>
                <a:gd name="adj" fmla="val 2464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 err="1">
                  <a:solidFill>
                    <a:schemeClr val="tx1"/>
                  </a:solidFill>
                </a:rPr>
                <a:t>Капремонт</a:t>
              </a:r>
              <a:r>
                <a:rPr lang="en-US" sz="2000" b="1" dirty="0">
                  <a:solidFill>
                    <a:schemeClr val="tx1"/>
                  </a:solidFill>
                </a:rPr>
                <a:t>, </a:t>
              </a:r>
              <a:r>
                <a:rPr lang="en-US" sz="2000" b="1" dirty="0" err="1">
                  <a:solidFill>
                    <a:schemeClr val="tx1"/>
                  </a:solidFill>
                </a:rPr>
                <a:t>реконструкція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787888" y="3064213"/>
              <a:ext cx="1440160" cy="360040"/>
            </a:xfrm>
            <a:prstGeom prst="roundRect">
              <a:avLst>
                <a:gd name="adj" fmla="val 2464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solidFill>
                    <a:schemeClr val="tx1"/>
                  </a:solidFill>
                </a:rPr>
                <a:t>3 677 297</a:t>
              </a: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7507968" y="2756864"/>
              <a:ext cx="0" cy="3282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9054303" y="2087188"/>
            <a:ext cx="2016224" cy="1337065"/>
            <a:chOff x="8616280" y="2087188"/>
            <a:chExt cx="2016224" cy="133706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8616280" y="2087188"/>
              <a:ext cx="2016224" cy="669673"/>
            </a:xfrm>
            <a:prstGeom prst="roundRect">
              <a:avLst>
                <a:gd name="adj" fmla="val 2464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 err="1">
                  <a:solidFill>
                    <a:schemeClr val="tx1"/>
                  </a:solidFill>
                </a:rPr>
                <a:t>Молочна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кухня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8904312" y="3064213"/>
              <a:ext cx="1440160" cy="360040"/>
            </a:xfrm>
            <a:prstGeom prst="roundRect">
              <a:avLst>
                <a:gd name="adj" fmla="val 2464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solidFill>
                    <a:schemeClr val="tx1"/>
                  </a:solidFill>
                </a:rPr>
                <a:t>766 688</a:t>
              </a: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9624392" y="2735925"/>
              <a:ext cx="0" cy="3282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Скругленный прямоугольник 37"/>
          <p:cNvSpPr/>
          <p:nvPr/>
        </p:nvSpPr>
        <p:spPr>
          <a:xfrm>
            <a:off x="6816080" y="908720"/>
            <a:ext cx="4320480" cy="1008112"/>
          </a:xfrm>
          <a:prstGeom prst="roundRect">
            <a:avLst>
              <a:gd name="adj" fmla="val 246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chemeClr val="tx1"/>
                </a:solidFill>
              </a:rPr>
              <a:t>Всього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</a:p>
          <a:p>
            <a:pPr lvl="0" algn="ctr"/>
            <a:r>
              <a:rPr lang="en-US" sz="2800" b="1" dirty="0">
                <a:solidFill>
                  <a:schemeClr val="tx1"/>
                </a:solidFill>
              </a:rPr>
              <a:t>21 881 158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1122125" y="4005064"/>
            <a:ext cx="9582387" cy="2506246"/>
            <a:chOff x="1193794" y="3573016"/>
            <a:chExt cx="9582387" cy="2506246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199456" y="3573016"/>
              <a:ext cx="4320480" cy="1008112"/>
            </a:xfrm>
            <a:prstGeom prst="roundRect">
              <a:avLst>
                <a:gd name="adj" fmla="val 24641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800" b="1" dirty="0" err="1">
                  <a:solidFill>
                    <a:schemeClr val="tx1"/>
                  </a:solidFill>
                </a:rPr>
                <a:t>Міський</a:t>
              </a:r>
              <a:r>
                <a:rPr lang="ru-RU" sz="2800" b="1" dirty="0">
                  <a:solidFill>
                    <a:schemeClr val="tx1"/>
                  </a:solidFill>
                </a:rPr>
                <a:t> бюджет</a:t>
              </a:r>
              <a:r>
                <a:rPr lang="en-US" sz="2800" b="1" dirty="0">
                  <a:solidFill>
                    <a:schemeClr val="tx1"/>
                  </a:solidFill>
                </a:rPr>
                <a:t> (</a:t>
              </a:r>
              <a:r>
                <a:rPr lang="en-US" sz="2800" b="1" dirty="0" err="1">
                  <a:solidFill>
                    <a:schemeClr val="tx1"/>
                  </a:solidFill>
                </a:rPr>
                <a:t>ковід</a:t>
              </a:r>
              <a:r>
                <a:rPr lang="en-US" sz="2800" b="1" dirty="0">
                  <a:solidFill>
                    <a:schemeClr val="tx1"/>
                  </a:solidFill>
                </a:rPr>
                <a:t>)</a:t>
              </a:r>
            </a:p>
            <a:p>
              <a:pPr lvl="0" algn="ctr"/>
              <a:r>
                <a:rPr lang="en-US" sz="2800" b="1" dirty="0">
                  <a:solidFill>
                    <a:schemeClr val="tx1"/>
                  </a:solidFill>
                </a:rPr>
                <a:t>8 768 795, в </a:t>
              </a:r>
              <a:r>
                <a:rPr lang="en-US" sz="2800" b="1" dirty="0" err="1">
                  <a:solidFill>
                    <a:schemeClr val="tx1"/>
                  </a:solidFill>
                </a:rPr>
                <a:t>т.ч</a:t>
              </a:r>
              <a:r>
                <a:rPr lang="en-US" sz="2800" b="1" dirty="0">
                  <a:solidFill>
                    <a:schemeClr val="tx1"/>
                  </a:solidFill>
                </a:rPr>
                <a:t>: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1193794" y="4747681"/>
              <a:ext cx="2052229" cy="1331581"/>
              <a:chOff x="2423592" y="2092672"/>
              <a:chExt cx="2052229" cy="1331581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2423592" y="2092672"/>
                <a:ext cx="2052229" cy="648000"/>
              </a:xfrm>
              <a:prstGeom prst="roundRect">
                <a:avLst>
                  <a:gd name="adj" fmla="val 2464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000" b="1" dirty="0" err="1">
                    <a:solidFill>
                      <a:schemeClr val="tx1"/>
                    </a:solidFill>
                  </a:rPr>
                  <a:t>Муніципальна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надбавка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2729965" y="3064213"/>
                <a:ext cx="1440160" cy="360040"/>
              </a:xfrm>
              <a:prstGeom prst="roundRect">
                <a:avLst>
                  <a:gd name="adj" fmla="val 24641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000" b="1" dirty="0">
                    <a:solidFill>
                      <a:schemeClr val="tx1"/>
                    </a:solidFill>
                  </a:rPr>
                  <a:t>3 375 216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439865" y="2735189"/>
                <a:ext cx="0" cy="3282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Группа 42"/>
            <p:cNvGrpSpPr/>
            <p:nvPr/>
          </p:nvGrpSpPr>
          <p:grpSpPr>
            <a:xfrm>
              <a:off x="3467707" y="4747681"/>
              <a:ext cx="2052229" cy="1331581"/>
              <a:chOff x="2423592" y="2092672"/>
              <a:chExt cx="2052229" cy="1331581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2423592" y="2092672"/>
                <a:ext cx="2052229" cy="648000"/>
              </a:xfrm>
              <a:prstGeom prst="roundRect">
                <a:avLst>
                  <a:gd name="adj" fmla="val 2464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000" b="1" dirty="0">
                    <a:solidFill>
                      <a:schemeClr val="tx1"/>
                    </a:solidFill>
                  </a:rPr>
                  <a:t>ЗІЗ,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деззасоби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тести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2729965" y="3064213"/>
                <a:ext cx="1440160" cy="360040"/>
              </a:xfrm>
              <a:prstGeom prst="roundRect">
                <a:avLst>
                  <a:gd name="adj" fmla="val 24641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000" b="1" dirty="0">
                    <a:solidFill>
                      <a:schemeClr val="tx1"/>
                    </a:solidFill>
                  </a:rPr>
                  <a:t>4 963 779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Прямая со стрелкой 45"/>
              <p:cNvCxnSpPr/>
              <p:nvPr/>
            </p:nvCxnSpPr>
            <p:spPr>
              <a:xfrm>
                <a:off x="3439865" y="2735189"/>
                <a:ext cx="0" cy="3282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Группа 47"/>
            <p:cNvGrpSpPr/>
            <p:nvPr/>
          </p:nvGrpSpPr>
          <p:grpSpPr>
            <a:xfrm>
              <a:off x="5735960" y="4748655"/>
              <a:ext cx="2762128" cy="1330607"/>
              <a:chOff x="2423592" y="2092672"/>
              <a:chExt cx="2052229" cy="1330607"/>
            </a:xfrm>
          </p:grpSpPr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2423592" y="2092672"/>
                <a:ext cx="2052229" cy="648000"/>
              </a:xfrm>
              <a:prstGeom prst="roundRect">
                <a:avLst>
                  <a:gd name="adj" fmla="val 2464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000" b="1" dirty="0" err="1">
                    <a:solidFill>
                      <a:schemeClr val="tx1"/>
                    </a:solidFill>
                  </a:rPr>
                  <a:t>Рамки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дезінф,знезаражувачі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2827127" y="3063239"/>
                <a:ext cx="1245159" cy="360040"/>
              </a:xfrm>
              <a:prstGeom prst="roundRect">
                <a:avLst>
                  <a:gd name="adj" fmla="val 24641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000" b="1" dirty="0">
                    <a:solidFill>
                      <a:schemeClr val="tx1"/>
                    </a:solidFill>
                  </a:rPr>
                  <a:t>89 800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" name="Прямая со стрелкой 50"/>
              <p:cNvCxnSpPr/>
              <p:nvPr/>
            </p:nvCxnSpPr>
            <p:spPr>
              <a:xfrm>
                <a:off x="3439865" y="2735189"/>
                <a:ext cx="0" cy="3282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Группа 51"/>
            <p:cNvGrpSpPr/>
            <p:nvPr/>
          </p:nvGrpSpPr>
          <p:grpSpPr>
            <a:xfrm>
              <a:off x="8723952" y="4747681"/>
              <a:ext cx="2052229" cy="1331581"/>
              <a:chOff x="2423592" y="2092672"/>
              <a:chExt cx="2052229" cy="1331581"/>
            </a:xfrm>
          </p:grpSpPr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2423592" y="2092672"/>
                <a:ext cx="2052229" cy="648000"/>
              </a:xfrm>
              <a:prstGeom prst="roundRect">
                <a:avLst>
                  <a:gd name="adj" fmla="val 2464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000" b="1" dirty="0" err="1">
                    <a:solidFill>
                      <a:schemeClr val="tx1"/>
                    </a:solidFill>
                  </a:rPr>
                  <a:t>Ремонт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ШВЛ,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перевезення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2729965" y="3064213"/>
                <a:ext cx="1440160" cy="360040"/>
              </a:xfrm>
              <a:prstGeom prst="roundRect">
                <a:avLst>
                  <a:gd name="adj" fmla="val 24641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000" b="1" dirty="0">
                    <a:solidFill>
                      <a:schemeClr val="tx1"/>
                    </a:solidFill>
                  </a:rPr>
                  <a:t>340 000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" name="Прямая со стрелкой 54"/>
              <p:cNvCxnSpPr/>
              <p:nvPr/>
            </p:nvCxnSpPr>
            <p:spPr>
              <a:xfrm>
                <a:off x="3439865" y="2735189"/>
                <a:ext cx="0" cy="3282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1552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24639939"/>
              </p:ext>
            </p:extLst>
          </p:nvPr>
        </p:nvGraphicFramePr>
        <p:xfrm>
          <a:off x="5519936" y="868197"/>
          <a:ext cx="7776864" cy="5975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099" y="-108636"/>
            <a:ext cx="10221363" cy="14668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Власні кошти, тис. грн</a:t>
            </a:r>
          </a:p>
        </p:txBody>
      </p:sp>
      <p:grpSp>
        <p:nvGrpSpPr>
          <p:cNvPr id="29700" name="Группа 59"/>
          <p:cNvGrpSpPr>
            <a:grpSpLocks/>
          </p:cNvGrpSpPr>
          <p:nvPr/>
        </p:nvGrpSpPr>
        <p:grpSpPr bwMode="auto">
          <a:xfrm>
            <a:off x="47328" y="1370384"/>
            <a:ext cx="5682982" cy="4805383"/>
            <a:chOff x="629728" y="2077210"/>
            <a:chExt cx="5489388" cy="408485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29728" y="2077210"/>
              <a:ext cx="2293998" cy="13391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Вид надходжень</a:t>
              </a:r>
              <a:endParaRPr lang="ru-RU" sz="2400" b="1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29728" y="3537338"/>
              <a:ext cx="2293998" cy="7415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Всього, в </a:t>
              </a:r>
              <a:r>
                <a:rPr lang="uk-UA" sz="2400" b="1" dirty="0" err="1"/>
                <a:t>т.ч</a:t>
              </a:r>
              <a:r>
                <a:rPr lang="uk-UA" sz="2400" b="1" dirty="0"/>
                <a:t>:</a:t>
              </a:r>
              <a:endParaRPr lang="ru-RU" sz="2400" b="1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29728" y="4278879"/>
              <a:ext cx="2293998" cy="8996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/>
                <a:t>Благодійна допомога/ централ. постач.</a:t>
              </a:r>
              <a:endParaRPr lang="ru-RU" sz="2000" b="1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992471" y="2173856"/>
              <a:ext cx="987523" cy="12424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/>
                <a:t>2018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061265" y="2173856"/>
              <a:ext cx="987523" cy="12424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/>
                <a:t>2019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131593" y="2173856"/>
              <a:ext cx="987523" cy="12424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/>
                <a:t>2020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629728" y="5262444"/>
              <a:ext cx="2293998" cy="8996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/>
                <a:t>Платні послуги</a:t>
              </a:r>
              <a:endParaRPr lang="ru-RU" sz="2000" b="1" dirty="0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2992471" y="3537338"/>
              <a:ext cx="987523" cy="7415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spc="-150" dirty="0"/>
                <a:t>4769,3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2992471" y="4436958"/>
              <a:ext cx="987523" cy="7415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2844,5/ 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/>
                <a:t>1220,5</a:t>
              </a: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2974902" y="5262444"/>
              <a:ext cx="987523" cy="7064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1924,8</a:t>
              </a: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4061265" y="3537338"/>
              <a:ext cx="987523" cy="7415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spc="-150" dirty="0"/>
                <a:t>6122,0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4061265" y="4426859"/>
              <a:ext cx="987523" cy="7415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4331,7/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/>
                <a:t>1454,9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061265" y="5262444"/>
              <a:ext cx="987523" cy="7415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1790,3</a:t>
              </a: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5131593" y="3537338"/>
              <a:ext cx="987523" cy="7415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spc="-150" dirty="0"/>
                <a:t>4 943,0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5131593" y="4426859"/>
              <a:ext cx="987523" cy="7415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 3106,7/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/>
                <a:t>781,2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/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131593" y="5262444"/>
              <a:ext cx="987523" cy="7415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1 836,3</a:t>
              </a:r>
            </a:p>
          </p:txBody>
        </p:sp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32213"/>
            <a:ext cx="870593" cy="85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75520" y="90872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Надходження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29799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71078" y="102609"/>
            <a:ext cx="8043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Підвищення ефективності діяльності</a:t>
            </a:r>
          </a:p>
          <a:p>
            <a:pPr algn="ctr"/>
            <a:r>
              <a:rPr lang="uk-UA" sz="32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КНП «ВМКЛ «</a:t>
            </a:r>
            <a:r>
              <a:rPr lang="uk-UA" sz="32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ЦМтаД</a:t>
            </a:r>
            <a:r>
              <a:rPr lang="uk-UA" sz="32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3200" b="1" i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5680" y="1048392"/>
            <a:ext cx="626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     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  року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911423" y="1712208"/>
            <a:ext cx="3190171" cy="571504"/>
          </a:xfrm>
          <a:prstGeom prst="roundRect">
            <a:avLst>
              <a:gd name="adj" fmla="val 272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i="0" dirty="0">
                <a:ln w="0"/>
                <a:latin typeface="Calibri Light" panose="020F0302020204030204" pitchFamily="34" charset="0"/>
                <a:cs typeface="Calibri Light" panose="020F0302020204030204" pitchFamily="34" charset="0"/>
              </a:rPr>
              <a:t> Оптимізація штату закладу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131325" y="1693957"/>
            <a:ext cx="3697915" cy="578355"/>
          </a:xfrm>
          <a:prstGeom prst="roundRect">
            <a:avLst>
              <a:gd name="adj" fmla="val 272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i="0" dirty="0">
                <a:ln w="0"/>
                <a:latin typeface="Calibri Light" panose="020F0302020204030204" pitchFamily="34" charset="0"/>
                <a:cs typeface="Calibri Light" panose="020F0302020204030204" pitchFamily="34" charset="0"/>
              </a:rPr>
              <a:t>Зміна системи оплати праці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799511" y="1700808"/>
            <a:ext cx="4053440" cy="571504"/>
          </a:xfrm>
          <a:prstGeom prst="roundRect">
            <a:avLst>
              <a:gd name="adj" fmla="val 272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i="0" dirty="0">
                <a:ln w="0"/>
                <a:latin typeface="Calibri Light" panose="020F0302020204030204" pitchFamily="34" charset="0"/>
                <a:cs typeface="Calibri Light" panose="020F0302020204030204" pitchFamily="34" charset="0"/>
              </a:rPr>
              <a:t>Індивідуальна мотивація кадрів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865824" y="2340753"/>
            <a:ext cx="10945216" cy="285752"/>
          </a:xfrm>
          <a:prstGeom prst="roundRect">
            <a:avLst>
              <a:gd name="adj" fmla="val 272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n w="0"/>
                <a:latin typeface="Calibri Light" panose="020F0302020204030204" pitchFamily="34" charset="0"/>
                <a:cs typeface="Calibri Light" panose="020F0302020204030204" pitchFamily="34" charset="0"/>
              </a:rPr>
              <a:t>Постійна робота медичного персоналу в системі ЕСОЗ через МІС Доктор </a:t>
            </a:r>
            <a:r>
              <a:rPr lang="uk-UA" dirty="0" err="1">
                <a:ln w="0"/>
                <a:latin typeface="Calibri Light" panose="020F0302020204030204" pitchFamily="34" charset="0"/>
                <a:cs typeface="Calibri Light" panose="020F0302020204030204" pitchFamily="34" charset="0"/>
              </a:rPr>
              <a:t>Елекс</a:t>
            </a:r>
            <a:endParaRPr lang="uk-UA" i="0" dirty="0">
              <a:ln w="0"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889608" y="2728036"/>
            <a:ext cx="10945216" cy="500066"/>
          </a:xfrm>
          <a:prstGeom prst="roundRect">
            <a:avLst>
              <a:gd name="adj" fmla="val 272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n w="0"/>
                <a:latin typeface="Calibri Light" panose="020F0302020204030204" pitchFamily="34" charset="0"/>
                <a:cs typeface="Calibri Light" panose="020F0302020204030204" pitchFamily="34" charset="0"/>
              </a:rPr>
              <a:t>Розширення переліку платних послуг, активне </a:t>
            </a:r>
            <a:r>
              <a:rPr lang="uk-UA" dirty="0" err="1">
                <a:ln w="0"/>
                <a:latin typeface="Calibri Light" panose="020F0302020204030204" pitchFamily="34" charset="0"/>
                <a:cs typeface="Calibri Light" panose="020F0302020204030204" pitchFamily="34" charset="0"/>
              </a:rPr>
              <a:t>іх</a:t>
            </a:r>
            <a:r>
              <a:rPr lang="uk-UA" dirty="0">
                <a:ln w="0"/>
                <a:latin typeface="Calibri Light" panose="020F0302020204030204" pitchFamily="34" charset="0"/>
                <a:cs typeface="Calibri Light" panose="020F0302020204030204" pitchFamily="34" charset="0"/>
              </a:rPr>
              <a:t> впровадження</a:t>
            </a:r>
            <a:endParaRPr lang="uk-UA" i="0" dirty="0">
              <a:ln w="0"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881026" y="3301075"/>
            <a:ext cx="10945216" cy="392018"/>
          </a:xfrm>
          <a:prstGeom prst="roundRect">
            <a:avLst>
              <a:gd name="adj" fmla="val 272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i="0">
                <a:ln w="0"/>
                <a:latin typeface="Calibri Light" panose="020F0302020204030204" pitchFamily="34" charset="0"/>
                <a:cs typeface="Calibri Light" panose="020F0302020204030204" pitchFamily="34" charset="0"/>
              </a:rPr>
              <a:t>Проведення капітального ремонту приміщень четвертого поверху Перинатального центру</a:t>
            </a:r>
            <a:endParaRPr lang="uk-UA" i="0" dirty="0">
              <a:ln w="0"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16080" y="4868020"/>
            <a:ext cx="5040560" cy="15716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Якісні послуги орієнтовані на пацієнтів </a:t>
            </a:r>
          </a:p>
          <a:p>
            <a:pPr algn="ctr"/>
            <a:r>
              <a:rPr lang="uk-UA" sz="20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Розвиток конкурентоспроможного закладу</a:t>
            </a:r>
          </a:p>
          <a:p>
            <a:pPr algn="ctr"/>
            <a:r>
              <a:rPr lang="uk-UA" sz="20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Гідна оплата праці працівників</a:t>
            </a:r>
          </a:p>
        </p:txBody>
      </p:sp>
      <p:sp>
        <p:nvSpPr>
          <p:cNvPr id="37" name="Выноска 1 36"/>
          <p:cNvSpPr/>
          <p:nvPr/>
        </p:nvSpPr>
        <p:spPr>
          <a:xfrm>
            <a:off x="942764" y="4725144"/>
            <a:ext cx="5040560" cy="571504"/>
          </a:xfrm>
          <a:prstGeom prst="borderCallout1">
            <a:avLst>
              <a:gd name="adj1" fmla="val 50104"/>
              <a:gd name="adj2" fmla="val 99779"/>
              <a:gd name="adj3" fmla="val 85492"/>
              <a:gd name="adj4" fmla="val 11672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Професійні мотивовані кадри</a:t>
            </a:r>
            <a:endParaRPr lang="ru-RU" sz="2000" b="1" i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8" name="Выноска 1 37"/>
          <p:cNvSpPr/>
          <p:nvPr/>
        </p:nvSpPr>
        <p:spPr>
          <a:xfrm>
            <a:off x="939723" y="6153904"/>
            <a:ext cx="5040560" cy="571504"/>
          </a:xfrm>
          <a:prstGeom prst="borderCallout1">
            <a:avLst>
              <a:gd name="adj1" fmla="val 50603"/>
              <a:gd name="adj2" fmla="val 99990"/>
              <a:gd name="adj3" fmla="val 14712"/>
              <a:gd name="adj4" fmla="val 11673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Правильні управлінські рішення</a:t>
            </a:r>
            <a:endParaRPr lang="ru-RU" sz="2000" b="1" i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" name="Выноска 1 38"/>
          <p:cNvSpPr/>
          <p:nvPr/>
        </p:nvSpPr>
        <p:spPr>
          <a:xfrm>
            <a:off x="942764" y="5439524"/>
            <a:ext cx="5040560" cy="571504"/>
          </a:xfrm>
          <a:prstGeom prst="borderCallout1">
            <a:avLst>
              <a:gd name="adj1" fmla="val 49311"/>
              <a:gd name="adj2" fmla="val 100012"/>
              <a:gd name="adj3" fmla="val 50894"/>
              <a:gd name="adj4" fmla="val 11673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Розвинута інфраструктура закладу</a:t>
            </a:r>
            <a:endParaRPr lang="ru-RU" sz="2000" b="1" i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881026" y="3772510"/>
            <a:ext cx="10930014" cy="285752"/>
          </a:xfrm>
          <a:prstGeom prst="roundRect">
            <a:avLst>
              <a:gd name="adj" fmla="val 272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i="0" dirty="0">
                <a:ln w="0"/>
                <a:latin typeface="Calibri Light" panose="020F0302020204030204" pitchFamily="34" charset="0"/>
                <a:cs typeface="Calibri Light" panose="020F0302020204030204" pitchFamily="34" charset="0"/>
              </a:rPr>
              <a:t>Залучення інвестицій, </a:t>
            </a:r>
            <a:r>
              <a:rPr lang="uk-UA" i="0">
                <a:ln w="0"/>
                <a:latin typeface="Calibri Light" panose="020F0302020204030204" pitchFamily="34" charset="0"/>
                <a:cs typeface="Calibri Light" panose="020F0302020204030204" pitchFamily="34" charset="0"/>
              </a:rPr>
              <a:t>впровадження нового</a:t>
            </a:r>
            <a:endParaRPr lang="uk-UA" i="0" dirty="0">
              <a:ln w="0"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32213"/>
            <a:ext cx="870593" cy="85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кругленный прямоугольник 20"/>
          <p:cNvSpPr/>
          <p:nvPr/>
        </p:nvSpPr>
        <p:spPr bwMode="auto">
          <a:xfrm>
            <a:off x="914478" y="4207989"/>
            <a:ext cx="10930014" cy="285752"/>
          </a:xfrm>
          <a:prstGeom prst="roundRect">
            <a:avLst>
              <a:gd name="adj" fmla="val 272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i="0" dirty="0">
                <a:ln w="0"/>
                <a:latin typeface="Calibri Light" panose="020F0302020204030204" pitchFamily="34" charset="0"/>
                <a:cs typeface="Calibri Light" panose="020F0302020204030204" pitchFamily="34" charset="0"/>
              </a:rPr>
              <a:t>Широке висвітлення діяльності закладу в мережі Інтернет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298184489686478FC7D23636EA46CB" ma:contentTypeVersion="0" ma:contentTypeDescription="Створення нового документа." ma:contentTypeScope="" ma:versionID="e148b4934d3b7e213982fca77654ff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fdeeba82958b12d33e6bb391080f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779FF3-BB9E-4471-BCE3-A402796A9954}"/>
</file>

<file path=customXml/itemProps2.xml><?xml version="1.0" encoding="utf-8"?>
<ds:datastoreItem xmlns:ds="http://schemas.openxmlformats.org/officeDocument/2006/customXml" ds:itemID="{EEA47E59-FB6E-4F01-8CCF-22E5859CA343}"/>
</file>

<file path=customXml/itemProps3.xml><?xml version="1.0" encoding="utf-8"?>
<ds:datastoreItem xmlns:ds="http://schemas.openxmlformats.org/officeDocument/2006/customXml" ds:itemID="{FB9257B9-D506-4116-9C06-A101448AA01D}"/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15436</TotalTime>
  <Words>458</Words>
  <Application>Microsoft Office PowerPoint</Application>
  <PresentationFormat>Широкоэкранный</PresentationFormat>
  <Paragraphs>143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Bahnschrift</vt:lpstr>
      <vt:lpstr>Calibri</vt:lpstr>
      <vt:lpstr>Calibri Light</vt:lpstr>
      <vt:lpstr>Times New Roman</vt:lpstr>
      <vt:lpstr>Wingdings</vt:lpstr>
      <vt:lpstr>La mente</vt:lpstr>
      <vt:lpstr>Worksheet</vt:lpstr>
      <vt:lpstr>Презентация PowerPoint</vt:lpstr>
      <vt:lpstr>СТРУКТУРА ТА ФУНКЦІЇ КНП “ВМКЛ “ЦМтаД”</vt:lpstr>
      <vt:lpstr>Ліжковий фонд та штатна чисельність 2020</vt:lpstr>
      <vt:lpstr>Презентация PowerPoint</vt:lpstr>
      <vt:lpstr>Презентация PowerPoint</vt:lpstr>
      <vt:lpstr>Презентация PowerPoint</vt:lpstr>
      <vt:lpstr>Презентация PowerPoint</vt:lpstr>
      <vt:lpstr>Власні кошти, тис. грн</vt:lpstr>
      <vt:lpstr>Презентация PowerPoint</vt:lpstr>
      <vt:lpstr>Презентация PowerPoint</vt:lpstr>
    </vt:vector>
  </TitlesOfParts>
  <Company>roddom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 бюджетного фінансування</dc:title>
  <dc:creator>user</dc:creator>
  <cp:lastModifiedBy>Irina</cp:lastModifiedBy>
  <cp:revision>1131</cp:revision>
  <cp:lastPrinted>2021-01-29T15:16:14Z</cp:lastPrinted>
  <dcterms:created xsi:type="dcterms:W3CDTF">2005-01-17T14:08:06Z</dcterms:created>
  <dcterms:modified xsi:type="dcterms:W3CDTF">2021-02-03T11:12:05Z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0x01010041298184489686478FC7D23636EA46CB</vt:lpwstr>
  </property>
</Properties>
</file>